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6" r:id="rId2"/>
    <p:sldId id="257" r:id="rId3"/>
    <p:sldId id="259" r:id="rId4"/>
    <p:sldId id="260" r:id="rId5"/>
    <p:sldId id="261" r:id="rId6"/>
    <p:sldId id="262" r:id="rId7"/>
    <p:sldId id="263" r:id="rId8"/>
    <p:sldId id="264" r:id="rId9"/>
    <p:sldId id="265" r:id="rId10"/>
    <p:sldId id="266" r:id="rId11"/>
  </p:sldIdLst>
  <p:sldSz cx="9144000" cy="6858000" type="screen4x3"/>
  <p:notesSz cx="6858000" cy="9144000"/>
  <p:embeddedFontLst>
    <p:embeddedFont>
      <p:font typeface="Arial Black" panose="020B0A04020102020204" pitchFamily="34" charset="0"/>
      <p:bold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4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E86B50-CB38-4F44-B663-E7BCBB70BEB1}" type="datetimeFigureOut">
              <a:rPr lang="en-US" smtClean="0"/>
              <a:pPr/>
              <a:t>5/4/2023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15AA00-3D40-4661-80D1-75B7CC75938A}" type="slidenum">
              <a:rPr lang="en-US" smtClean="0"/>
              <a:pPr/>
              <a:t>‹#›</a:t>
            </a:fld>
            <a:endParaRPr lang="en-US"/>
          </a:p>
        </p:txBody>
      </p:sp>
    </p:spTree>
    <p:extLst>
      <p:ext uri="{BB962C8B-B14F-4D97-AF65-F5344CB8AC3E}">
        <p14:creationId xmlns:p14="http://schemas.microsoft.com/office/powerpoint/2010/main" val="1025733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5AA00-3D40-4661-80D1-75B7CC75938A}" type="slidenum">
              <a:rPr lang="en-US" smtClean="0"/>
              <a:pPr/>
              <a:t>1</a:t>
            </a:fld>
            <a:endParaRPr lang="en-US"/>
          </a:p>
        </p:txBody>
      </p:sp>
    </p:spTree>
    <p:extLst>
      <p:ext uri="{BB962C8B-B14F-4D97-AF65-F5344CB8AC3E}">
        <p14:creationId xmlns:p14="http://schemas.microsoft.com/office/powerpoint/2010/main" val="2074628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5AA00-3D40-4661-80D1-75B7CC75938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11673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5AA00-3D40-4661-80D1-75B7CC75938A}" type="slidenum">
              <a:rPr lang="en-US" smtClean="0"/>
              <a:pPr/>
              <a:t>2</a:t>
            </a:fld>
            <a:endParaRPr lang="en-US"/>
          </a:p>
        </p:txBody>
      </p:sp>
    </p:spTree>
    <p:extLst>
      <p:ext uri="{BB962C8B-B14F-4D97-AF65-F5344CB8AC3E}">
        <p14:creationId xmlns:p14="http://schemas.microsoft.com/office/powerpoint/2010/main" val="31167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15AA00-3D40-4661-80D1-75B7CC75938A}" type="slidenum">
              <a:rPr lang="en-US" smtClean="0"/>
              <a:pPr/>
              <a:t>3</a:t>
            </a:fld>
            <a:endParaRPr lang="en-US"/>
          </a:p>
        </p:txBody>
      </p:sp>
    </p:spTree>
    <p:extLst>
      <p:ext uri="{BB962C8B-B14F-4D97-AF65-F5344CB8AC3E}">
        <p14:creationId xmlns:p14="http://schemas.microsoft.com/office/powerpoint/2010/main" val="31167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5AA00-3D40-4661-80D1-75B7CC75938A}" type="slidenum">
              <a:rPr lang="en-US" smtClean="0"/>
              <a:pPr/>
              <a:t>4</a:t>
            </a:fld>
            <a:endParaRPr lang="en-US"/>
          </a:p>
        </p:txBody>
      </p:sp>
    </p:spTree>
    <p:extLst>
      <p:ext uri="{BB962C8B-B14F-4D97-AF65-F5344CB8AC3E}">
        <p14:creationId xmlns:p14="http://schemas.microsoft.com/office/powerpoint/2010/main" val="311673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5AA00-3D40-4661-80D1-75B7CC75938A}" type="slidenum">
              <a:rPr lang="en-US" smtClean="0"/>
              <a:pPr/>
              <a:t>5</a:t>
            </a:fld>
            <a:endParaRPr lang="en-US"/>
          </a:p>
        </p:txBody>
      </p:sp>
    </p:spTree>
    <p:extLst>
      <p:ext uri="{BB962C8B-B14F-4D97-AF65-F5344CB8AC3E}">
        <p14:creationId xmlns:p14="http://schemas.microsoft.com/office/powerpoint/2010/main" val="311673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5AA00-3D40-4661-80D1-75B7CC75938A}" type="slidenum">
              <a:rPr lang="en-US" smtClean="0"/>
              <a:pPr/>
              <a:t>6</a:t>
            </a:fld>
            <a:endParaRPr lang="en-US"/>
          </a:p>
        </p:txBody>
      </p:sp>
    </p:spTree>
    <p:extLst>
      <p:ext uri="{BB962C8B-B14F-4D97-AF65-F5344CB8AC3E}">
        <p14:creationId xmlns:p14="http://schemas.microsoft.com/office/powerpoint/2010/main" val="311673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5AA00-3D40-4661-80D1-75B7CC75938A}" type="slidenum">
              <a:rPr lang="en-US" smtClean="0"/>
              <a:pPr/>
              <a:t>7</a:t>
            </a:fld>
            <a:endParaRPr lang="en-US"/>
          </a:p>
        </p:txBody>
      </p:sp>
    </p:spTree>
    <p:extLst>
      <p:ext uri="{BB962C8B-B14F-4D97-AF65-F5344CB8AC3E}">
        <p14:creationId xmlns:p14="http://schemas.microsoft.com/office/powerpoint/2010/main" val="311673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5AA00-3D40-4661-80D1-75B7CC75938A}" type="slidenum">
              <a:rPr lang="en-US" smtClean="0"/>
              <a:pPr/>
              <a:t>8</a:t>
            </a:fld>
            <a:endParaRPr lang="en-US"/>
          </a:p>
        </p:txBody>
      </p:sp>
    </p:spTree>
    <p:extLst>
      <p:ext uri="{BB962C8B-B14F-4D97-AF65-F5344CB8AC3E}">
        <p14:creationId xmlns:p14="http://schemas.microsoft.com/office/powerpoint/2010/main" val="311673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5AA00-3D40-4661-80D1-75B7CC75938A}" type="slidenum">
              <a:rPr lang="en-US" smtClean="0"/>
              <a:pPr/>
              <a:t>9</a:t>
            </a:fld>
            <a:endParaRPr lang="en-US"/>
          </a:p>
        </p:txBody>
      </p:sp>
    </p:spTree>
    <p:extLst>
      <p:ext uri="{BB962C8B-B14F-4D97-AF65-F5344CB8AC3E}">
        <p14:creationId xmlns:p14="http://schemas.microsoft.com/office/powerpoint/2010/main" val="311673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36DF9-DBFB-415C-A533-40C4A22390A2}"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392573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36DF9-DBFB-415C-A533-40C4A22390A2}"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379750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36DF9-DBFB-415C-A533-40C4A22390A2}"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162495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536DF9-DBFB-415C-A533-40C4A22390A2}"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241967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36DF9-DBFB-415C-A533-40C4A22390A2}"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55068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536DF9-DBFB-415C-A533-40C4A22390A2}"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283658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36DF9-DBFB-415C-A533-40C4A22390A2}" type="datetimeFigureOut">
              <a:rPr lang="en-US" smtClean="0"/>
              <a:pPr/>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1939699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36DF9-DBFB-415C-A533-40C4A22390A2}" type="datetimeFigureOut">
              <a:rPr lang="en-US" smtClean="0"/>
              <a:pPr/>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196915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36DF9-DBFB-415C-A533-40C4A22390A2}" type="datetimeFigureOut">
              <a:rPr lang="en-US" smtClean="0"/>
              <a:pPr/>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283389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536DF9-DBFB-415C-A533-40C4A22390A2}"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49874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536DF9-DBFB-415C-A533-40C4A22390A2}"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391996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36DF9-DBFB-415C-A533-40C4A22390A2}" type="datetimeFigureOut">
              <a:rPr lang="en-US" smtClean="0"/>
              <a:pPr/>
              <a:t>5/4/2023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95D0D-4A6E-4398-8760-EDADCE755A12}" type="slidenum">
              <a:rPr lang="en-US" smtClean="0"/>
              <a:pPr/>
              <a:t>‹#›</a:t>
            </a:fld>
            <a:endParaRPr lang="en-US"/>
          </a:p>
        </p:txBody>
      </p:sp>
    </p:spTree>
    <p:extLst>
      <p:ext uri="{BB962C8B-B14F-4D97-AF65-F5344CB8AC3E}">
        <p14:creationId xmlns:p14="http://schemas.microsoft.com/office/powerpoint/2010/main" val="2407812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95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838200" y="2239370"/>
            <a:ext cx="8153400" cy="3404778"/>
          </a:xfrm>
          <a:prstGeom prst="rect">
            <a:avLst/>
          </a:prstGeom>
          <a:noFill/>
        </p:spPr>
        <p:txBody>
          <a:bodyPr wrap="square" rtlCol="0">
            <a:spAutoFit/>
          </a:bodyPr>
          <a:lstStyle/>
          <a:p>
            <a:pPr marL="463550" indent="-463550">
              <a:lnSpc>
                <a:spcPct val="150000"/>
              </a:lnSpc>
              <a:buFontTx/>
              <a:buAutoNum type="romanUcPeriod"/>
            </a:pPr>
            <a:r>
              <a:rPr lang="en-US" sz="2400" b="1" dirty="0">
                <a:solidFill>
                  <a:srgbClr val="000066"/>
                </a:solidFill>
                <a:effectLst>
                  <a:outerShdw blurRad="50800" dist="38100" dir="2700000" algn="tl" rotWithShape="0">
                    <a:prstClr val="black">
                      <a:alpha val="40000"/>
                    </a:prstClr>
                  </a:outerShdw>
                </a:effectLst>
                <a:cs typeface="Arial" pitchFamily="34" charset="0"/>
              </a:rPr>
              <a:t>Get into the Boat! (ver. 22) </a:t>
            </a:r>
          </a:p>
          <a:p>
            <a:pPr marL="463550" indent="-463550">
              <a:lnSpc>
                <a:spcPct val="150000"/>
              </a:lnSpc>
              <a:buFontTx/>
              <a:buAutoNum type="romanUcPeriod"/>
            </a:pPr>
            <a:r>
              <a:rPr lang="en-US" sz="2400" b="1" dirty="0">
                <a:solidFill>
                  <a:srgbClr val="000066"/>
                </a:solidFill>
                <a:effectLst>
                  <a:outerShdw blurRad="50800" dist="38100" dir="2700000" algn="tl" rotWithShape="0">
                    <a:prstClr val="black">
                      <a:alpha val="40000"/>
                    </a:prstClr>
                  </a:outerShdw>
                </a:effectLst>
                <a:cs typeface="Arial" pitchFamily="34" charset="0"/>
              </a:rPr>
              <a:t>Don’t Let the Storms of Life Stop you! (vers. 23-25)  </a:t>
            </a:r>
          </a:p>
          <a:p>
            <a:pPr marL="463550" indent="-463550">
              <a:lnSpc>
                <a:spcPct val="150000"/>
              </a:lnSpc>
              <a:buFontTx/>
              <a:buAutoNum type="romanUcPeriod"/>
            </a:pPr>
            <a:r>
              <a:rPr lang="en-US" sz="2400" b="1" dirty="0">
                <a:solidFill>
                  <a:srgbClr val="000066"/>
                </a:solidFill>
                <a:effectLst>
                  <a:outerShdw blurRad="50800" dist="38100" dir="2700000" algn="tl" rotWithShape="0">
                    <a:prstClr val="black">
                      <a:alpha val="40000"/>
                    </a:prstClr>
                  </a:outerShdw>
                </a:effectLst>
                <a:cs typeface="Arial" pitchFamily="34" charset="0"/>
              </a:rPr>
              <a:t>Cast aside All Fear! (vers. 26-27) </a:t>
            </a:r>
          </a:p>
          <a:p>
            <a:pPr marL="463550" indent="-463550">
              <a:lnSpc>
                <a:spcPct val="150000"/>
              </a:lnSpc>
              <a:buFontTx/>
              <a:buAutoNum type="romanUcPeriod"/>
            </a:pPr>
            <a:r>
              <a:rPr lang="en-US" sz="2400" b="1" dirty="0">
                <a:solidFill>
                  <a:srgbClr val="000066"/>
                </a:solidFill>
                <a:effectLst>
                  <a:outerShdw blurRad="50800" dist="38100" dir="2700000" algn="tl" rotWithShape="0">
                    <a:prstClr val="black">
                      <a:alpha val="40000"/>
                    </a:prstClr>
                  </a:outerShdw>
                </a:effectLst>
                <a:cs typeface="Arial" pitchFamily="34" charset="0"/>
              </a:rPr>
              <a:t>Desire to Do Something Great for the Lord! (ver. 28) </a:t>
            </a:r>
          </a:p>
          <a:p>
            <a:pPr marL="463550" indent="-463550">
              <a:lnSpc>
                <a:spcPct val="150000"/>
              </a:lnSpc>
              <a:buFontTx/>
              <a:buAutoNum type="romanUcPeriod"/>
            </a:pPr>
            <a:r>
              <a:rPr lang="en-US" sz="2400" b="1" dirty="0">
                <a:solidFill>
                  <a:srgbClr val="000066"/>
                </a:solidFill>
                <a:effectLst>
                  <a:outerShdw blurRad="50800" dist="38100" dir="2700000" algn="tl" rotWithShape="0">
                    <a:prstClr val="black">
                      <a:alpha val="40000"/>
                    </a:prstClr>
                  </a:outerShdw>
                </a:effectLst>
                <a:cs typeface="Arial" pitchFamily="34" charset="0"/>
              </a:rPr>
              <a:t>Get Out of the Boat! (ver. 29) </a:t>
            </a:r>
          </a:p>
          <a:p>
            <a:pPr marL="463550" indent="-463550">
              <a:lnSpc>
                <a:spcPct val="150000"/>
              </a:lnSpc>
              <a:buFontTx/>
              <a:buAutoNum type="romanUcPeriod"/>
            </a:pPr>
            <a:r>
              <a:rPr lang="en-US" sz="2400" b="1" dirty="0">
                <a:solidFill>
                  <a:srgbClr val="000066"/>
                </a:solidFill>
                <a:effectLst>
                  <a:outerShdw blurRad="50800" dist="38100" dir="2700000" algn="tl" rotWithShape="0">
                    <a:prstClr val="black">
                      <a:alpha val="40000"/>
                    </a:prstClr>
                  </a:outerShdw>
                </a:effectLst>
                <a:cs typeface="Arial" pitchFamily="34" charset="0"/>
              </a:rPr>
              <a:t>Keep Our Focus on Christ! (ver. 30)</a:t>
            </a:r>
          </a:p>
        </p:txBody>
      </p:sp>
      <p:sp>
        <p:nvSpPr>
          <p:cNvPr id="7" name="TextBox 6"/>
          <p:cNvSpPr txBox="1"/>
          <p:nvPr/>
        </p:nvSpPr>
        <p:spPr>
          <a:xfrm>
            <a:off x="2438400" y="482025"/>
            <a:ext cx="6705600" cy="646331"/>
          </a:xfrm>
          <a:prstGeom prst="rect">
            <a:avLst/>
          </a:prstGeom>
          <a:noFill/>
        </p:spPr>
        <p:txBody>
          <a:bodyPr wrap="square" rtlCol="0">
            <a:spAutoFit/>
            <a:scene3d>
              <a:camera prst="orthographicFront"/>
              <a:lightRig rig="soft" dir="tl">
                <a:rot lat="0" lon="0" rev="0"/>
              </a:lightRig>
            </a:scene3d>
            <a:sp3d contourW="19050" prstMaterial="matte">
              <a:bevelT w="25400" h="55880" prst="artDeco"/>
              <a:contourClr>
                <a:schemeClr val="bg1"/>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pc="50" dirty="0">
                <a:ln w="11430">
                  <a:noFill/>
                </a:ln>
                <a:solidFill>
                  <a:schemeClr val="tx2"/>
                </a:solidFill>
                <a:effectLst>
                  <a:outerShdw blurRad="60007" dist="310007" dir="7680000" sy="30000" kx="1300200" algn="ctr" rotWithShape="0">
                    <a:prstClr val="black">
                      <a:alpha val="32000"/>
                    </a:prstClr>
                  </a:outerShdw>
                </a:effectLst>
                <a:latin typeface="Arial Black" pitchFamily="34" charset="0"/>
              </a:rPr>
              <a:t>Can You Walk on Water?</a:t>
            </a:r>
          </a:p>
        </p:txBody>
      </p:sp>
      <p:sp>
        <p:nvSpPr>
          <p:cNvPr id="8" name="TextBox 7"/>
          <p:cNvSpPr txBox="1"/>
          <p:nvPr/>
        </p:nvSpPr>
        <p:spPr>
          <a:xfrm>
            <a:off x="2438400" y="1066800"/>
            <a:ext cx="6705600" cy="523220"/>
          </a:xfrm>
          <a:prstGeom prst="rect">
            <a:avLst/>
          </a:prstGeom>
          <a:noFill/>
        </p:spPr>
        <p:txBody>
          <a:bodyPr wrap="square" rtlCol="0">
            <a:spAutoFit/>
          </a:bodyPr>
          <a:lstStyle/>
          <a:p>
            <a:pPr algn="ctr"/>
            <a:r>
              <a:rPr lang="en-US" sz="2800" b="1" dirty="0"/>
              <a:t>(Matt. 14:22-33)</a:t>
            </a:r>
          </a:p>
        </p:txBody>
      </p:sp>
      <p:pic>
        <p:nvPicPr>
          <p:cNvPr id="9" name="Picture 6" descr="http://i714.photobucket.com/albums/ww141/nagmc/Jesus_Walking_on_Wat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2590800"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4546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38100" y="228600"/>
            <a:ext cx="9144000" cy="584775"/>
          </a:xfrm>
          <a:prstGeom prst="rect">
            <a:avLst/>
          </a:prstGeom>
          <a:noFill/>
        </p:spPr>
        <p:txBody>
          <a:bodyPr wrap="square" rtlCol="0">
            <a:spAutoFit/>
            <a:scene3d>
              <a:camera prst="orthographicFront"/>
              <a:lightRig rig="soft" dir="tl">
                <a:rot lat="0" lon="0" rev="0"/>
              </a:lightRig>
            </a:scene3d>
            <a:sp3d contourW="19050" prstMaterial="matte">
              <a:bevelT w="25400" h="55880" prst="artDeco"/>
              <a:contourClr>
                <a:schemeClr val="bg1"/>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spc="50" dirty="0">
                <a:ln w="11430">
                  <a:noFill/>
                </a:ln>
                <a:solidFill>
                  <a:schemeClr val="tx2"/>
                </a:solidFill>
                <a:effectLst>
                  <a:outerShdw blurRad="60007" dist="310007" dir="7680000" sy="30000" kx="1300200" algn="ctr" rotWithShape="0">
                    <a:prstClr val="black">
                      <a:alpha val="32000"/>
                    </a:prstClr>
                  </a:outerShdw>
                </a:effectLst>
                <a:latin typeface="Arial Black" pitchFamily="34" charset="0"/>
              </a:rPr>
              <a:t>Can You Walk on Water?</a:t>
            </a:r>
          </a:p>
        </p:txBody>
      </p:sp>
      <p:sp>
        <p:nvSpPr>
          <p:cNvPr id="5" name="TextBox 4"/>
          <p:cNvSpPr txBox="1"/>
          <p:nvPr/>
        </p:nvSpPr>
        <p:spPr>
          <a:xfrm>
            <a:off x="0" y="849531"/>
            <a:ext cx="9144000" cy="461665"/>
          </a:xfrm>
          <a:prstGeom prst="rect">
            <a:avLst/>
          </a:prstGeom>
          <a:noFill/>
        </p:spPr>
        <p:txBody>
          <a:bodyPr wrap="square" rtlCol="0">
            <a:spAutoFit/>
          </a:bodyPr>
          <a:lstStyle/>
          <a:p>
            <a:pPr algn="ctr"/>
            <a:r>
              <a:rPr lang="en-US" sz="2400" b="1" dirty="0"/>
              <a:t>(Matt. 14:22-33)</a:t>
            </a:r>
          </a:p>
        </p:txBody>
      </p:sp>
      <p:pic>
        <p:nvPicPr>
          <p:cNvPr id="1030" name="Picture 6" descr="http://i714.photobucket.com/albums/ww141/nagmc/Jesus_Walking_on_Wat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8465"/>
            <a:ext cx="4800600" cy="3886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5096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438400" y="482025"/>
            <a:ext cx="6705600" cy="646331"/>
          </a:xfrm>
          <a:prstGeom prst="rect">
            <a:avLst/>
          </a:prstGeom>
          <a:noFill/>
        </p:spPr>
        <p:txBody>
          <a:bodyPr wrap="square" rtlCol="0">
            <a:spAutoFit/>
            <a:scene3d>
              <a:camera prst="orthographicFront"/>
              <a:lightRig rig="soft" dir="tl">
                <a:rot lat="0" lon="0" rev="0"/>
              </a:lightRig>
            </a:scene3d>
            <a:sp3d contourW="19050" prstMaterial="matte">
              <a:bevelT w="25400" h="55880" prst="artDeco"/>
              <a:contourClr>
                <a:schemeClr val="bg1"/>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pc="50" dirty="0">
                <a:ln w="11430">
                  <a:noFill/>
                </a:ln>
                <a:solidFill>
                  <a:schemeClr val="tx2"/>
                </a:solidFill>
                <a:effectLst>
                  <a:outerShdw blurRad="60007" dist="310007" dir="7680000" sy="30000" kx="1300200" algn="ctr" rotWithShape="0">
                    <a:prstClr val="black">
                      <a:alpha val="32000"/>
                    </a:prstClr>
                  </a:outerShdw>
                </a:effectLst>
                <a:latin typeface="Arial Black" pitchFamily="34" charset="0"/>
              </a:rPr>
              <a:t>Can You Walk on Water?</a:t>
            </a:r>
          </a:p>
        </p:txBody>
      </p:sp>
      <p:sp>
        <p:nvSpPr>
          <p:cNvPr id="5" name="TextBox 4"/>
          <p:cNvSpPr txBox="1"/>
          <p:nvPr/>
        </p:nvSpPr>
        <p:spPr>
          <a:xfrm>
            <a:off x="2438400" y="1066800"/>
            <a:ext cx="6705600" cy="523220"/>
          </a:xfrm>
          <a:prstGeom prst="rect">
            <a:avLst/>
          </a:prstGeom>
          <a:noFill/>
        </p:spPr>
        <p:txBody>
          <a:bodyPr wrap="square" rtlCol="0">
            <a:spAutoFit/>
          </a:bodyPr>
          <a:lstStyle/>
          <a:p>
            <a:pPr algn="ctr"/>
            <a:r>
              <a:rPr lang="en-US" sz="2800" b="1" dirty="0"/>
              <a:t>(Matt. 14:22-33)</a:t>
            </a:r>
          </a:p>
        </p:txBody>
      </p:sp>
      <p:pic>
        <p:nvPicPr>
          <p:cNvPr id="1030" name="Picture 6" descr="http://i714.photobucket.com/albums/ww141/nagmc/Jesus_Walking_on_Wat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2590800"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45677" y="2239370"/>
            <a:ext cx="7086600" cy="461665"/>
          </a:xfrm>
          <a:prstGeom prst="rect">
            <a:avLst/>
          </a:prstGeom>
          <a:noFill/>
        </p:spPr>
        <p:txBody>
          <a:bodyPr wrap="square" rtlCol="0">
            <a:spAutoFit/>
          </a:bodyPr>
          <a:lstStyle/>
          <a:p>
            <a:pPr marL="463550" indent="-463550"/>
            <a:r>
              <a:rPr lang="en-US" sz="2400" b="1" dirty="0">
                <a:solidFill>
                  <a:srgbClr val="000066"/>
                </a:solidFill>
                <a:effectLst>
                  <a:outerShdw blurRad="50800" dist="38100" dir="2700000" algn="tl" rotWithShape="0">
                    <a:prstClr val="black">
                      <a:alpha val="40000"/>
                    </a:prstClr>
                  </a:outerShdw>
                </a:effectLst>
                <a:latin typeface="Arial" pitchFamily="34" charset="0"/>
                <a:cs typeface="Arial" pitchFamily="34" charset="0"/>
              </a:rPr>
              <a:t>I.	Get into the Boat! (ver. 22)  </a:t>
            </a:r>
          </a:p>
        </p:txBody>
      </p:sp>
    </p:spTree>
    <p:extLst>
      <p:ext uri="{BB962C8B-B14F-4D97-AF65-F5344CB8AC3E}">
        <p14:creationId xmlns:p14="http://schemas.microsoft.com/office/powerpoint/2010/main" val="4628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945676" y="2239370"/>
            <a:ext cx="7969723" cy="453970"/>
          </a:xfrm>
          <a:prstGeom prst="rect">
            <a:avLst/>
          </a:prstGeom>
          <a:noFill/>
        </p:spPr>
        <p:txBody>
          <a:bodyPr wrap="square" rtlCol="0">
            <a:spAutoFit/>
          </a:bodyPr>
          <a:lstStyle/>
          <a:p>
            <a:pPr marL="463550" indent="-463550"/>
            <a:r>
              <a:rPr lang="en-US" sz="2350" b="1" dirty="0">
                <a:solidFill>
                  <a:srgbClr val="000066"/>
                </a:solidFill>
                <a:effectLst>
                  <a:outerShdw blurRad="50800" dist="38100" dir="2700000" algn="tl" rotWithShape="0">
                    <a:prstClr val="black">
                      <a:alpha val="40000"/>
                    </a:prstClr>
                  </a:outerShdw>
                </a:effectLst>
                <a:latin typeface="Arial" pitchFamily="34" charset="0"/>
                <a:cs typeface="Arial" pitchFamily="34" charset="0"/>
              </a:rPr>
              <a:t>II.	Don’t Let the Storms of Life Stop you! (vers. 23-25)  </a:t>
            </a:r>
          </a:p>
        </p:txBody>
      </p:sp>
      <p:sp>
        <p:nvSpPr>
          <p:cNvPr id="6" name="TextBox 5"/>
          <p:cNvSpPr txBox="1"/>
          <p:nvPr/>
        </p:nvSpPr>
        <p:spPr>
          <a:xfrm>
            <a:off x="966148" y="4259238"/>
            <a:ext cx="7277100" cy="156966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n-US" sz="2400" b="1" dirty="0"/>
              <a:t>Mark 13:35</a:t>
            </a:r>
          </a:p>
          <a:p>
            <a:pPr algn="just"/>
            <a:r>
              <a:rPr lang="en-US" sz="2400" dirty="0"/>
              <a:t>Watch ye therefore: for ye know not when the master of the house cometh, at even, or at midnight, or at the cockcrowing, or in the morning:</a:t>
            </a:r>
          </a:p>
        </p:txBody>
      </p:sp>
      <p:sp>
        <p:nvSpPr>
          <p:cNvPr id="7" name="TextBox 6"/>
          <p:cNvSpPr txBox="1"/>
          <p:nvPr/>
        </p:nvSpPr>
        <p:spPr>
          <a:xfrm>
            <a:off x="1371600" y="2819400"/>
            <a:ext cx="6400800" cy="1200329"/>
          </a:xfrm>
          <a:prstGeom prst="rect">
            <a:avLst/>
          </a:prstGeom>
          <a:noFill/>
        </p:spPr>
        <p:txBody>
          <a:bodyPr wrap="square" rtlCol="0">
            <a:spAutoFit/>
          </a:bodyPr>
          <a:lstStyle/>
          <a:p>
            <a:pPr algn="ctr"/>
            <a:r>
              <a:rPr lang="en-US" sz="2400" b="1" dirty="0">
                <a:solidFill>
                  <a:srgbClr val="C00000"/>
                </a:solidFill>
                <a:effectLst>
                  <a:outerShdw blurRad="50800" dist="38100" dir="2700000" algn="tl" rotWithShape="0">
                    <a:prstClr val="black">
                      <a:alpha val="40000"/>
                    </a:prstClr>
                  </a:outerShdw>
                </a:effectLst>
              </a:rPr>
              <a:t>FOUR WATCHES</a:t>
            </a:r>
          </a:p>
          <a:p>
            <a:pPr marL="342900" indent="-342900" algn="just">
              <a:buAutoNum type="arabicPeriod"/>
            </a:pPr>
            <a:r>
              <a:rPr lang="en-US" sz="2400" b="1" dirty="0">
                <a:solidFill>
                  <a:srgbClr val="C00000"/>
                </a:solidFill>
                <a:effectLst>
                  <a:outerShdw blurRad="50800" dist="38100" dir="2700000" algn="tl" rotWithShape="0">
                    <a:prstClr val="black">
                      <a:alpha val="40000"/>
                    </a:prstClr>
                  </a:outerShdw>
                </a:effectLst>
              </a:rPr>
              <a:t> 6:00 TO 9:00              2.  9:00 TO 12:00</a:t>
            </a:r>
          </a:p>
          <a:p>
            <a:pPr algn="just"/>
            <a:r>
              <a:rPr lang="en-US" sz="2400" b="1" dirty="0">
                <a:solidFill>
                  <a:srgbClr val="C00000"/>
                </a:solidFill>
                <a:effectLst>
                  <a:outerShdw blurRad="50800" dist="38100" dir="2700000" algn="tl" rotWithShape="0">
                    <a:prstClr val="black">
                      <a:alpha val="40000"/>
                    </a:prstClr>
                  </a:outerShdw>
                </a:effectLst>
              </a:rPr>
              <a:t>3.  12:00 TO 3:00            4.  3:00 TO 6:00</a:t>
            </a:r>
          </a:p>
        </p:txBody>
      </p:sp>
      <p:sp>
        <p:nvSpPr>
          <p:cNvPr id="9" name="TextBox 8"/>
          <p:cNvSpPr txBox="1"/>
          <p:nvPr/>
        </p:nvSpPr>
        <p:spPr>
          <a:xfrm>
            <a:off x="2438400" y="482025"/>
            <a:ext cx="6705600" cy="646331"/>
          </a:xfrm>
          <a:prstGeom prst="rect">
            <a:avLst/>
          </a:prstGeom>
          <a:noFill/>
        </p:spPr>
        <p:txBody>
          <a:bodyPr wrap="square" rtlCol="0">
            <a:spAutoFit/>
            <a:scene3d>
              <a:camera prst="orthographicFront"/>
              <a:lightRig rig="soft" dir="tl">
                <a:rot lat="0" lon="0" rev="0"/>
              </a:lightRig>
            </a:scene3d>
            <a:sp3d contourW="19050" prstMaterial="matte">
              <a:bevelT w="25400" h="55880" prst="artDeco"/>
              <a:contourClr>
                <a:schemeClr val="bg1"/>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pc="50" dirty="0">
                <a:ln w="11430">
                  <a:noFill/>
                </a:ln>
                <a:solidFill>
                  <a:schemeClr val="tx2"/>
                </a:solidFill>
                <a:effectLst>
                  <a:outerShdw blurRad="60007" dist="310007" dir="7680000" sy="30000" kx="1300200" algn="ctr" rotWithShape="0">
                    <a:prstClr val="black">
                      <a:alpha val="32000"/>
                    </a:prstClr>
                  </a:outerShdw>
                </a:effectLst>
                <a:latin typeface="Arial Black" pitchFamily="34" charset="0"/>
              </a:rPr>
              <a:t>Can You Walk on Water?</a:t>
            </a:r>
          </a:p>
        </p:txBody>
      </p:sp>
      <p:sp>
        <p:nvSpPr>
          <p:cNvPr id="10" name="TextBox 9"/>
          <p:cNvSpPr txBox="1"/>
          <p:nvPr/>
        </p:nvSpPr>
        <p:spPr>
          <a:xfrm>
            <a:off x="2438400" y="1066800"/>
            <a:ext cx="6705600" cy="523220"/>
          </a:xfrm>
          <a:prstGeom prst="rect">
            <a:avLst/>
          </a:prstGeom>
          <a:noFill/>
        </p:spPr>
        <p:txBody>
          <a:bodyPr wrap="square" rtlCol="0">
            <a:spAutoFit/>
          </a:bodyPr>
          <a:lstStyle/>
          <a:p>
            <a:pPr algn="ctr"/>
            <a:r>
              <a:rPr lang="en-US" sz="2800" b="1" dirty="0"/>
              <a:t>(Matt. 14:22-33)</a:t>
            </a:r>
          </a:p>
        </p:txBody>
      </p:sp>
      <p:pic>
        <p:nvPicPr>
          <p:cNvPr id="11" name="Picture 6" descr="http://i714.photobucket.com/albums/ww141/nagmc/Jesus_Walking_on_Wat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2590800"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09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945676" y="2239370"/>
            <a:ext cx="7969723" cy="453970"/>
          </a:xfrm>
          <a:prstGeom prst="rect">
            <a:avLst/>
          </a:prstGeom>
          <a:noFill/>
        </p:spPr>
        <p:txBody>
          <a:bodyPr wrap="square" rtlCol="0">
            <a:spAutoFit/>
          </a:bodyPr>
          <a:lstStyle/>
          <a:p>
            <a:pPr marL="463550" indent="-463550"/>
            <a:r>
              <a:rPr lang="en-US" sz="2350" b="1" dirty="0">
                <a:solidFill>
                  <a:srgbClr val="000066"/>
                </a:solidFill>
                <a:effectLst>
                  <a:outerShdw blurRad="50800" dist="38100" dir="2700000" algn="tl" rotWithShape="0">
                    <a:prstClr val="black">
                      <a:alpha val="40000"/>
                    </a:prstClr>
                  </a:outerShdw>
                </a:effectLst>
                <a:latin typeface="Arial" pitchFamily="34" charset="0"/>
                <a:cs typeface="Arial" pitchFamily="34" charset="0"/>
              </a:rPr>
              <a:t>III.	Cast aside All Fear! (vers. 26-27)  </a:t>
            </a:r>
          </a:p>
        </p:txBody>
      </p:sp>
      <p:sp>
        <p:nvSpPr>
          <p:cNvPr id="6" name="TextBox 5"/>
          <p:cNvSpPr txBox="1"/>
          <p:nvPr/>
        </p:nvSpPr>
        <p:spPr>
          <a:xfrm>
            <a:off x="966148" y="2971800"/>
            <a:ext cx="7277100" cy="193899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n-US" sz="2400" b="1" dirty="0"/>
              <a:t>2 Tim 1:6-7</a:t>
            </a:r>
          </a:p>
          <a:p>
            <a:pPr algn="just"/>
            <a:r>
              <a:rPr lang="en-US" sz="2400" dirty="0"/>
              <a:t>6 Therefore I remind you to stir up the gift of God which is in you through the laying on of my hands.  7 For God has not given us a spirit of fear, but of power and of love and of a sound mind. NKJV </a:t>
            </a:r>
          </a:p>
        </p:txBody>
      </p:sp>
      <p:sp>
        <p:nvSpPr>
          <p:cNvPr id="8" name="TextBox 7"/>
          <p:cNvSpPr txBox="1"/>
          <p:nvPr/>
        </p:nvSpPr>
        <p:spPr>
          <a:xfrm>
            <a:off x="2438400" y="482025"/>
            <a:ext cx="6705600" cy="646331"/>
          </a:xfrm>
          <a:prstGeom prst="rect">
            <a:avLst/>
          </a:prstGeom>
          <a:noFill/>
        </p:spPr>
        <p:txBody>
          <a:bodyPr wrap="square" rtlCol="0">
            <a:spAutoFit/>
            <a:scene3d>
              <a:camera prst="orthographicFront"/>
              <a:lightRig rig="soft" dir="tl">
                <a:rot lat="0" lon="0" rev="0"/>
              </a:lightRig>
            </a:scene3d>
            <a:sp3d contourW="19050" prstMaterial="matte">
              <a:bevelT w="25400" h="55880" prst="artDeco"/>
              <a:contourClr>
                <a:schemeClr val="bg1"/>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pc="50" dirty="0">
                <a:ln w="11430">
                  <a:noFill/>
                </a:ln>
                <a:solidFill>
                  <a:schemeClr val="tx2"/>
                </a:solidFill>
                <a:effectLst>
                  <a:outerShdw blurRad="60007" dist="310007" dir="7680000" sy="30000" kx="1300200" algn="ctr" rotWithShape="0">
                    <a:prstClr val="black">
                      <a:alpha val="32000"/>
                    </a:prstClr>
                  </a:outerShdw>
                </a:effectLst>
                <a:latin typeface="Arial Black" pitchFamily="34" charset="0"/>
              </a:rPr>
              <a:t>Can You Walk on Water?</a:t>
            </a:r>
          </a:p>
        </p:txBody>
      </p:sp>
      <p:sp>
        <p:nvSpPr>
          <p:cNvPr id="9" name="TextBox 8"/>
          <p:cNvSpPr txBox="1"/>
          <p:nvPr/>
        </p:nvSpPr>
        <p:spPr>
          <a:xfrm>
            <a:off x="2438400" y="1066800"/>
            <a:ext cx="6705600" cy="523220"/>
          </a:xfrm>
          <a:prstGeom prst="rect">
            <a:avLst/>
          </a:prstGeom>
          <a:noFill/>
        </p:spPr>
        <p:txBody>
          <a:bodyPr wrap="square" rtlCol="0">
            <a:spAutoFit/>
          </a:bodyPr>
          <a:lstStyle/>
          <a:p>
            <a:pPr algn="ctr"/>
            <a:r>
              <a:rPr lang="en-US" sz="2800" b="1" dirty="0"/>
              <a:t>(Matt. 14:22-33)</a:t>
            </a:r>
          </a:p>
        </p:txBody>
      </p:sp>
      <p:pic>
        <p:nvPicPr>
          <p:cNvPr id="10" name="Picture 6" descr="http://i714.photobucket.com/albums/ww141/nagmc/Jesus_Walking_on_Wat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2590800"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945676" y="2239370"/>
            <a:ext cx="7969723" cy="453970"/>
          </a:xfrm>
          <a:prstGeom prst="rect">
            <a:avLst/>
          </a:prstGeom>
          <a:noFill/>
        </p:spPr>
        <p:txBody>
          <a:bodyPr wrap="square" rtlCol="0">
            <a:spAutoFit/>
          </a:bodyPr>
          <a:lstStyle/>
          <a:p>
            <a:pPr marL="463550" indent="-463550"/>
            <a:r>
              <a:rPr lang="en-US" sz="2350" b="1" dirty="0">
                <a:solidFill>
                  <a:srgbClr val="000066"/>
                </a:solidFill>
                <a:effectLst>
                  <a:outerShdw blurRad="50800" dist="38100" dir="2700000" algn="tl" rotWithShape="0">
                    <a:prstClr val="black">
                      <a:alpha val="40000"/>
                    </a:prstClr>
                  </a:outerShdw>
                </a:effectLst>
                <a:latin typeface="Arial" pitchFamily="34" charset="0"/>
                <a:cs typeface="Arial" pitchFamily="34" charset="0"/>
              </a:rPr>
              <a:t>III.	Cast aside All Fear! (vers. 26-27)  </a:t>
            </a:r>
          </a:p>
        </p:txBody>
      </p:sp>
      <p:sp>
        <p:nvSpPr>
          <p:cNvPr id="6" name="TextBox 5"/>
          <p:cNvSpPr txBox="1"/>
          <p:nvPr/>
        </p:nvSpPr>
        <p:spPr>
          <a:xfrm>
            <a:off x="457200" y="2971800"/>
            <a:ext cx="8229600" cy="292387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n-US" sz="2300" b="1" dirty="0"/>
              <a:t>Rom 8:15-17</a:t>
            </a:r>
          </a:p>
          <a:p>
            <a:pPr algn="just"/>
            <a:r>
              <a:rPr lang="en-US" sz="2300" dirty="0"/>
              <a:t>15 For you did not receive the spirit of slavery to fall back into fear, but you have received the Spirit of adoption as sons, by whom we cry, "Abba! Father!" 16  The Spirit himself bears witness with our spirit that we are children of God, 17 and if children, then heirs—heirs of God and fellow heirs with Christ, provided we suffer with him in order that we may also be glorified with him. </a:t>
            </a:r>
          </a:p>
        </p:txBody>
      </p:sp>
      <p:sp>
        <p:nvSpPr>
          <p:cNvPr id="8" name="TextBox 7"/>
          <p:cNvSpPr txBox="1"/>
          <p:nvPr/>
        </p:nvSpPr>
        <p:spPr>
          <a:xfrm>
            <a:off x="2438400" y="482025"/>
            <a:ext cx="6705600" cy="646331"/>
          </a:xfrm>
          <a:prstGeom prst="rect">
            <a:avLst/>
          </a:prstGeom>
          <a:noFill/>
        </p:spPr>
        <p:txBody>
          <a:bodyPr wrap="square" rtlCol="0">
            <a:spAutoFit/>
            <a:scene3d>
              <a:camera prst="orthographicFront"/>
              <a:lightRig rig="soft" dir="tl">
                <a:rot lat="0" lon="0" rev="0"/>
              </a:lightRig>
            </a:scene3d>
            <a:sp3d contourW="19050" prstMaterial="matte">
              <a:bevelT w="25400" h="55880" prst="artDeco"/>
              <a:contourClr>
                <a:schemeClr val="bg1"/>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pc="50" dirty="0">
                <a:ln w="11430">
                  <a:noFill/>
                </a:ln>
                <a:solidFill>
                  <a:schemeClr val="tx2"/>
                </a:solidFill>
                <a:effectLst>
                  <a:outerShdw blurRad="60007" dist="310007" dir="7680000" sy="30000" kx="1300200" algn="ctr" rotWithShape="0">
                    <a:prstClr val="black">
                      <a:alpha val="32000"/>
                    </a:prstClr>
                  </a:outerShdw>
                </a:effectLst>
                <a:latin typeface="Arial Black" pitchFamily="34" charset="0"/>
              </a:rPr>
              <a:t>Can You Walk on Water?</a:t>
            </a:r>
          </a:p>
        </p:txBody>
      </p:sp>
      <p:sp>
        <p:nvSpPr>
          <p:cNvPr id="9" name="TextBox 8"/>
          <p:cNvSpPr txBox="1"/>
          <p:nvPr/>
        </p:nvSpPr>
        <p:spPr>
          <a:xfrm>
            <a:off x="2438400" y="1066800"/>
            <a:ext cx="6705600" cy="523220"/>
          </a:xfrm>
          <a:prstGeom prst="rect">
            <a:avLst/>
          </a:prstGeom>
          <a:noFill/>
        </p:spPr>
        <p:txBody>
          <a:bodyPr wrap="square" rtlCol="0">
            <a:spAutoFit/>
          </a:bodyPr>
          <a:lstStyle/>
          <a:p>
            <a:pPr algn="ctr"/>
            <a:r>
              <a:rPr lang="en-US" sz="2800" b="1" dirty="0"/>
              <a:t>(Matt. 14:22-33)</a:t>
            </a:r>
          </a:p>
        </p:txBody>
      </p:sp>
      <p:pic>
        <p:nvPicPr>
          <p:cNvPr id="10" name="Picture 6" descr="http://i714.photobucket.com/albums/ww141/nagmc/Jesus_Walking_on_Wat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2590800"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07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945676" y="2239370"/>
            <a:ext cx="7969723" cy="453970"/>
          </a:xfrm>
          <a:prstGeom prst="rect">
            <a:avLst/>
          </a:prstGeom>
          <a:noFill/>
        </p:spPr>
        <p:txBody>
          <a:bodyPr wrap="square" rtlCol="0">
            <a:spAutoFit/>
          </a:bodyPr>
          <a:lstStyle/>
          <a:p>
            <a:pPr marL="463550" indent="-463550"/>
            <a:r>
              <a:rPr lang="en-US" sz="2350" b="1" dirty="0">
                <a:solidFill>
                  <a:srgbClr val="000066"/>
                </a:solidFill>
                <a:effectLst>
                  <a:outerShdw blurRad="50800" dist="38100" dir="2700000" algn="tl" rotWithShape="0">
                    <a:prstClr val="black">
                      <a:alpha val="40000"/>
                    </a:prstClr>
                  </a:outerShdw>
                </a:effectLst>
                <a:latin typeface="Arial" pitchFamily="34" charset="0"/>
                <a:cs typeface="Arial" pitchFamily="34" charset="0"/>
              </a:rPr>
              <a:t>IV.	Desire to Do Something Great for the Lord! (ver. 28)  </a:t>
            </a:r>
          </a:p>
        </p:txBody>
      </p:sp>
      <p:sp>
        <p:nvSpPr>
          <p:cNvPr id="7" name="TextBox 6"/>
          <p:cNvSpPr txBox="1"/>
          <p:nvPr/>
        </p:nvSpPr>
        <p:spPr>
          <a:xfrm>
            <a:off x="2438400" y="482025"/>
            <a:ext cx="6705600" cy="646331"/>
          </a:xfrm>
          <a:prstGeom prst="rect">
            <a:avLst/>
          </a:prstGeom>
          <a:noFill/>
        </p:spPr>
        <p:txBody>
          <a:bodyPr wrap="square" rtlCol="0">
            <a:spAutoFit/>
            <a:scene3d>
              <a:camera prst="orthographicFront"/>
              <a:lightRig rig="soft" dir="tl">
                <a:rot lat="0" lon="0" rev="0"/>
              </a:lightRig>
            </a:scene3d>
            <a:sp3d contourW="19050" prstMaterial="matte">
              <a:bevelT w="25400" h="55880" prst="artDeco"/>
              <a:contourClr>
                <a:schemeClr val="bg1"/>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pc="50" dirty="0">
                <a:ln w="11430">
                  <a:noFill/>
                </a:ln>
                <a:solidFill>
                  <a:schemeClr val="tx2"/>
                </a:solidFill>
                <a:effectLst>
                  <a:outerShdw blurRad="60007" dist="310007" dir="7680000" sy="30000" kx="1300200" algn="ctr" rotWithShape="0">
                    <a:prstClr val="black">
                      <a:alpha val="32000"/>
                    </a:prstClr>
                  </a:outerShdw>
                </a:effectLst>
                <a:latin typeface="Arial Black" pitchFamily="34" charset="0"/>
              </a:rPr>
              <a:t>Can You Walk on Water?</a:t>
            </a:r>
          </a:p>
        </p:txBody>
      </p:sp>
      <p:sp>
        <p:nvSpPr>
          <p:cNvPr id="8" name="TextBox 7"/>
          <p:cNvSpPr txBox="1"/>
          <p:nvPr/>
        </p:nvSpPr>
        <p:spPr>
          <a:xfrm>
            <a:off x="2438400" y="1066800"/>
            <a:ext cx="6705600" cy="523220"/>
          </a:xfrm>
          <a:prstGeom prst="rect">
            <a:avLst/>
          </a:prstGeom>
          <a:noFill/>
        </p:spPr>
        <p:txBody>
          <a:bodyPr wrap="square" rtlCol="0">
            <a:spAutoFit/>
          </a:bodyPr>
          <a:lstStyle/>
          <a:p>
            <a:pPr algn="ctr"/>
            <a:r>
              <a:rPr lang="en-US" sz="2800" b="1" dirty="0"/>
              <a:t>(Matt. 14:22-33)</a:t>
            </a:r>
          </a:p>
        </p:txBody>
      </p:sp>
      <p:pic>
        <p:nvPicPr>
          <p:cNvPr id="9" name="Picture 6" descr="http://i714.photobucket.com/albums/ww141/nagmc/Jesus_Walking_on_Wat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2590800"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94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945676" y="2239370"/>
            <a:ext cx="7969723" cy="453970"/>
          </a:xfrm>
          <a:prstGeom prst="rect">
            <a:avLst/>
          </a:prstGeom>
          <a:noFill/>
        </p:spPr>
        <p:txBody>
          <a:bodyPr wrap="square" rtlCol="0">
            <a:spAutoFit/>
          </a:bodyPr>
          <a:lstStyle/>
          <a:p>
            <a:pPr marL="463550" indent="-463550"/>
            <a:r>
              <a:rPr lang="en-US" sz="2350" b="1" dirty="0">
                <a:solidFill>
                  <a:srgbClr val="000066"/>
                </a:solidFill>
                <a:effectLst>
                  <a:outerShdw blurRad="50800" dist="38100" dir="2700000" algn="tl" rotWithShape="0">
                    <a:prstClr val="black">
                      <a:alpha val="40000"/>
                    </a:prstClr>
                  </a:outerShdw>
                </a:effectLst>
                <a:latin typeface="Arial" pitchFamily="34" charset="0"/>
                <a:cs typeface="Arial" pitchFamily="34" charset="0"/>
              </a:rPr>
              <a:t>V.	Get Out of the Boat! (ver. 29)  </a:t>
            </a:r>
          </a:p>
        </p:txBody>
      </p:sp>
      <p:sp>
        <p:nvSpPr>
          <p:cNvPr id="7" name="TextBox 6"/>
          <p:cNvSpPr txBox="1"/>
          <p:nvPr/>
        </p:nvSpPr>
        <p:spPr>
          <a:xfrm>
            <a:off x="2438400" y="482025"/>
            <a:ext cx="6705600" cy="646331"/>
          </a:xfrm>
          <a:prstGeom prst="rect">
            <a:avLst/>
          </a:prstGeom>
          <a:noFill/>
        </p:spPr>
        <p:txBody>
          <a:bodyPr wrap="square" rtlCol="0">
            <a:spAutoFit/>
            <a:scene3d>
              <a:camera prst="orthographicFront"/>
              <a:lightRig rig="soft" dir="tl">
                <a:rot lat="0" lon="0" rev="0"/>
              </a:lightRig>
            </a:scene3d>
            <a:sp3d contourW="19050" prstMaterial="matte">
              <a:bevelT w="25400" h="55880" prst="artDeco"/>
              <a:contourClr>
                <a:schemeClr val="bg1"/>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pc="50" dirty="0">
                <a:ln w="11430">
                  <a:noFill/>
                </a:ln>
                <a:solidFill>
                  <a:schemeClr val="tx2"/>
                </a:solidFill>
                <a:effectLst>
                  <a:outerShdw blurRad="60007" dist="310007" dir="7680000" sy="30000" kx="1300200" algn="ctr" rotWithShape="0">
                    <a:prstClr val="black">
                      <a:alpha val="32000"/>
                    </a:prstClr>
                  </a:outerShdw>
                </a:effectLst>
                <a:latin typeface="Arial Black" pitchFamily="34" charset="0"/>
              </a:rPr>
              <a:t>Can You Walk on Water?</a:t>
            </a:r>
          </a:p>
        </p:txBody>
      </p:sp>
      <p:sp>
        <p:nvSpPr>
          <p:cNvPr id="8" name="TextBox 7"/>
          <p:cNvSpPr txBox="1"/>
          <p:nvPr/>
        </p:nvSpPr>
        <p:spPr>
          <a:xfrm>
            <a:off x="2438400" y="1066800"/>
            <a:ext cx="6705600" cy="523220"/>
          </a:xfrm>
          <a:prstGeom prst="rect">
            <a:avLst/>
          </a:prstGeom>
          <a:noFill/>
        </p:spPr>
        <p:txBody>
          <a:bodyPr wrap="square" rtlCol="0">
            <a:spAutoFit/>
          </a:bodyPr>
          <a:lstStyle/>
          <a:p>
            <a:pPr algn="ctr"/>
            <a:r>
              <a:rPr lang="en-US" sz="2800" b="1" dirty="0"/>
              <a:t>(Matt. 14:22-33)</a:t>
            </a:r>
          </a:p>
        </p:txBody>
      </p:sp>
      <p:pic>
        <p:nvPicPr>
          <p:cNvPr id="9" name="Picture 6" descr="http://i714.photobucket.com/albums/ww141/nagmc/Jesus_Walking_on_Wat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2590800"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41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945676" y="2239370"/>
            <a:ext cx="7969723" cy="453970"/>
          </a:xfrm>
          <a:prstGeom prst="rect">
            <a:avLst/>
          </a:prstGeom>
          <a:noFill/>
        </p:spPr>
        <p:txBody>
          <a:bodyPr wrap="square" rtlCol="0">
            <a:spAutoFit/>
          </a:bodyPr>
          <a:lstStyle/>
          <a:p>
            <a:pPr marL="463550" indent="-463550"/>
            <a:r>
              <a:rPr lang="en-US" sz="2350" b="1" dirty="0">
                <a:solidFill>
                  <a:srgbClr val="000066"/>
                </a:solidFill>
                <a:effectLst>
                  <a:outerShdw blurRad="50800" dist="38100" dir="2700000" algn="tl" rotWithShape="0">
                    <a:prstClr val="black">
                      <a:alpha val="40000"/>
                    </a:prstClr>
                  </a:outerShdw>
                </a:effectLst>
                <a:latin typeface="Arial" pitchFamily="34" charset="0"/>
                <a:cs typeface="Arial" pitchFamily="34" charset="0"/>
              </a:rPr>
              <a:t>VI.	Keep Our Focus on Christ! (ver. 30)  </a:t>
            </a:r>
          </a:p>
        </p:txBody>
      </p:sp>
      <p:sp>
        <p:nvSpPr>
          <p:cNvPr id="7" name="TextBox 6"/>
          <p:cNvSpPr txBox="1"/>
          <p:nvPr/>
        </p:nvSpPr>
        <p:spPr>
          <a:xfrm>
            <a:off x="2438400" y="482025"/>
            <a:ext cx="6705600" cy="646331"/>
          </a:xfrm>
          <a:prstGeom prst="rect">
            <a:avLst/>
          </a:prstGeom>
          <a:noFill/>
        </p:spPr>
        <p:txBody>
          <a:bodyPr wrap="square" rtlCol="0">
            <a:spAutoFit/>
            <a:scene3d>
              <a:camera prst="orthographicFront"/>
              <a:lightRig rig="soft" dir="tl">
                <a:rot lat="0" lon="0" rev="0"/>
              </a:lightRig>
            </a:scene3d>
            <a:sp3d contourW="19050" prstMaterial="matte">
              <a:bevelT w="25400" h="55880" prst="artDeco"/>
              <a:contourClr>
                <a:schemeClr val="bg1"/>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pc="50" dirty="0">
                <a:ln w="11430">
                  <a:noFill/>
                </a:ln>
                <a:solidFill>
                  <a:schemeClr val="tx2"/>
                </a:solidFill>
                <a:effectLst>
                  <a:outerShdw blurRad="60007" dist="310007" dir="7680000" sy="30000" kx="1300200" algn="ctr" rotWithShape="0">
                    <a:prstClr val="black">
                      <a:alpha val="32000"/>
                    </a:prstClr>
                  </a:outerShdw>
                </a:effectLst>
                <a:latin typeface="Arial Black" pitchFamily="34" charset="0"/>
              </a:rPr>
              <a:t>Can You Walk on Water?</a:t>
            </a:r>
          </a:p>
        </p:txBody>
      </p:sp>
      <p:sp>
        <p:nvSpPr>
          <p:cNvPr id="8" name="TextBox 7"/>
          <p:cNvSpPr txBox="1"/>
          <p:nvPr/>
        </p:nvSpPr>
        <p:spPr>
          <a:xfrm>
            <a:off x="2438400" y="1066800"/>
            <a:ext cx="6705600" cy="523220"/>
          </a:xfrm>
          <a:prstGeom prst="rect">
            <a:avLst/>
          </a:prstGeom>
          <a:noFill/>
        </p:spPr>
        <p:txBody>
          <a:bodyPr wrap="square" rtlCol="0">
            <a:spAutoFit/>
          </a:bodyPr>
          <a:lstStyle/>
          <a:p>
            <a:pPr algn="ctr"/>
            <a:r>
              <a:rPr lang="en-US" sz="2800" b="1" dirty="0"/>
              <a:t>(Matt. 14:22-33)</a:t>
            </a:r>
          </a:p>
        </p:txBody>
      </p:sp>
      <p:pic>
        <p:nvPicPr>
          <p:cNvPr id="9" name="Picture 6" descr="http://i714.photobucket.com/albums/ww141/nagmc/Jesus_Walking_on_Wat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2590800"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40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9940</TotalTime>
  <Words>476</Words>
  <Application>Microsoft Office PowerPoint</Application>
  <PresentationFormat>On-screen Show (4:3)</PresentationFormat>
  <Paragraphs>50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Wright</dc:creator>
  <cp:lastModifiedBy>Wanda Blurton</cp:lastModifiedBy>
  <cp:revision>85</cp:revision>
  <dcterms:created xsi:type="dcterms:W3CDTF">2011-05-29T07:57:29Z</dcterms:created>
  <dcterms:modified xsi:type="dcterms:W3CDTF">2023-05-05T02:57:56Z</dcterms:modified>
</cp:coreProperties>
</file>