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2" r:id="rId7"/>
    <p:sldId id="263" r:id="rId8"/>
    <p:sldId id="265" r:id="rId9"/>
    <p:sldId id="266" r:id="rId10"/>
    <p:sldId id="267"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169368-BB3A-464B-9D43-6C85D73215B9}" v="6" dt="2022-06-11T17:05:04.9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76" d="100"/>
          <a:sy n="76"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B4752-8E6C-27C3-FA22-CFA466D46F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F48A5C-2BB9-97F9-D819-3A629A6B79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9EBEE8-428B-BE9F-EAD2-37DA09E45F12}"/>
              </a:ext>
            </a:extLst>
          </p:cNvPr>
          <p:cNvSpPr>
            <a:spLocks noGrp="1"/>
          </p:cNvSpPr>
          <p:nvPr>
            <p:ph type="dt" sz="half" idx="10"/>
          </p:nvPr>
        </p:nvSpPr>
        <p:spPr/>
        <p:txBody>
          <a:bodyPr/>
          <a:lstStyle/>
          <a:p>
            <a:fld id="{029AE8C6-2637-4F23-BBC7-67162215752B}" type="datetimeFigureOut">
              <a:rPr lang="en-US" smtClean="0"/>
              <a:t>6/11/2022</a:t>
            </a:fld>
            <a:endParaRPr lang="en-US"/>
          </a:p>
        </p:txBody>
      </p:sp>
      <p:sp>
        <p:nvSpPr>
          <p:cNvPr id="5" name="Footer Placeholder 4">
            <a:extLst>
              <a:ext uri="{FF2B5EF4-FFF2-40B4-BE49-F238E27FC236}">
                <a16:creationId xmlns:a16="http://schemas.microsoft.com/office/drawing/2014/main" id="{BEC0C5A0-5779-DC12-0232-3D22477A8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8F5E9E-756A-7060-F8A3-D57D2E573C4F}"/>
              </a:ext>
            </a:extLst>
          </p:cNvPr>
          <p:cNvSpPr>
            <a:spLocks noGrp="1"/>
          </p:cNvSpPr>
          <p:nvPr>
            <p:ph type="sldNum" sz="quarter" idx="12"/>
          </p:nvPr>
        </p:nvSpPr>
        <p:spPr/>
        <p:txBody>
          <a:bodyPr/>
          <a:lstStyle/>
          <a:p>
            <a:fld id="{3B130FAD-CCF9-4182-A7C7-E96E4886A0E9}" type="slidenum">
              <a:rPr lang="en-US" smtClean="0"/>
              <a:t>‹#›</a:t>
            </a:fld>
            <a:endParaRPr lang="en-US"/>
          </a:p>
        </p:txBody>
      </p:sp>
    </p:spTree>
    <p:extLst>
      <p:ext uri="{BB962C8B-B14F-4D97-AF65-F5344CB8AC3E}">
        <p14:creationId xmlns:p14="http://schemas.microsoft.com/office/powerpoint/2010/main" val="233282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CE064-F79B-67D6-5A22-366288B456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1712A2-0958-89D0-B823-DF9996D7FD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D85937-48B6-2EE4-6D72-D2DB6CB1831C}"/>
              </a:ext>
            </a:extLst>
          </p:cNvPr>
          <p:cNvSpPr>
            <a:spLocks noGrp="1"/>
          </p:cNvSpPr>
          <p:nvPr>
            <p:ph type="dt" sz="half" idx="10"/>
          </p:nvPr>
        </p:nvSpPr>
        <p:spPr/>
        <p:txBody>
          <a:bodyPr/>
          <a:lstStyle/>
          <a:p>
            <a:fld id="{029AE8C6-2637-4F23-BBC7-67162215752B}" type="datetimeFigureOut">
              <a:rPr lang="en-US" smtClean="0"/>
              <a:t>6/11/2022</a:t>
            </a:fld>
            <a:endParaRPr lang="en-US"/>
          </a:p>
        </p:txBody>
      </p:sp>
      <p:sp>
        <p:nvSpPr>
          <p:cNvPr id="5" name="Footer Placeholder 4">
            <a:extLst>
              <a:ext uri="{FF2B5EF4-FFF2-40B4-BE49-F238E27FC236}">
                <a16:creationId xmlns:a16="http://schemas.microsoft.com/office/drawing/2014/main" id="{C99B14AA-A976-6C17-3780-355047248B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F200B4-1E03-39B9-CB02-74DEB2D2BCEB}"/>
              </a:ext>
            </a:extLst>
          </p:cNvPr>
          <p:cNvSpPr>
            <a:spLocks noGrp="1"/>
          </p:cNvSpPr>
          <p:nvPr>
            <p:ph type="sldNum" sz="quarter" idx="12"/>
          </p:nvPr>
        </p:nvSpPr>
        <p:spPr/>
        <p:txBody>
          <a:bodyPr/>
          <a:lstStyle/>
          <a:p>
            <a:fld id="{3B130FAD-CCF9-4182-A7C7-E96E4886A0E9}" type="slidenum">
              <a:rPr lang="en-US" smtClean="0"/>
              <a:t>‹#›</a:t>
            </a:fld>
            <a:endParaRPr lang="en-US"/>
          </a:p>
        </p:txBody>
      </p:sp>
    </p:spTree>
    <p:extLst>
      <p:ext uri="{BB962C8B-B14F-4D97-AF65-F5344CB8AC3E}">
        <p14:creationId xmlns:p14="http://schemas.microsoft.com/office/powerpoint/2010/main" val="2190869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686950-C368-6271-99BB-1E303EBB56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376844-AD1F-5ACC-3B30-5E25090FA0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62056-F3C0-8C6F-2145-B3B6F22F3B40}"/>
              </a:ext>
            </a:extLst>
          </p:cNvPr>
          <p:cNvSpPr>
            <a:spLocks noGrp="1"/>
          </p:cNvSpPr>
          <p:nvPr>
            <p:ph type="dt" sz="half" idx="10"/>
          </p:nvPr>
        </p:nvSpPr>
        <p:spPr/>
        <p:txBody>
          <a:bodyPr/>
          <a:lstStyle/>
          <a:p>
            <a:fld id="{029AE8C6-2637-4F23-BBC7-67162215752B}" type="datetimeFigureOut">
              <a:rPr lang="en-US" smtClean="0"/>
              <a:t>6/11/2022</a:t>
            </a:fld>
            <a:endParaRPr lang="en-US"/>
          </a:p>
        </p:txBody>
      </p:sp>
      <p:sp>
        <p:nvSpPr>
          <p:cNvPr id="5" name="Footer Placeholder 4">
            <a:extLst>
              <a:ext uri="{FF2B5EF4-FFF2-40B4-BE49-F238E27FC236}">
                <a16:creationId xmlns:a16="http://schemas.microsoft.com/office/drawing/2014/main" id="{02BC2A88-A09F-993A-EABD-6C697E4A3D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376B7C-C673-A241-298B-558675D6A978}"/>
              </a:ext>
            </a:extLst>
          </p:cNvPr>
          <p:cNvSpPr>
            <a:spLocks noGrp="1"/>
          </p:cNvSpPr>
          <p:nvPr>
            <p:ph type="sldNum" sz="quarter" idx="12"/>
          </p:nvPr>
        </p:nvSpPr>
        <p:spPr/>
        <p:txBody>
          <a:bodyPr/>
          <a:lstStyle/>
          <a:p>
            <a:fld id="{3B130FAD-CCF9-4182-A7C7-E96E4886A0E9}" type="slidenum">
              <a:rPr lang="en-US" smtClean="0"/>
              <a:t>‹#›</a:t>
            </a:fld>
            <a:endParaRPr lang="en-US"/>
          </a:p>
        </p:txBody>
      </p:sp>
    </p:spTree>
    <p:extLst>
      <p:ext uri="{BB962C8B-B14F-4D97-AF65-F5344CB8AC3E}">
        <p14:creationId xmlns:p14="http://schemas.microsoft.com/office/powerpoint/2010/main" val="3442097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F7788-0C07-3B63-5E53-2834A20600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38FF5F-B697-7826-343F-23BF4F1B3D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08906-1C64-0B54-CA3F-585F5C323F89}"/>
              </a:ext>
            </a:extLst>
          </p:cNvPr>
          <p:cNvSpPr>
            <a:spLocks noGrp="1"/>
          </p:cNvSpPr>
          <p:nvPr>
            <p:ph type="dt" sz="half" idx="10"/>
          </p:nvPr>
        </p:nvSpPr>
        <p:spPr/>
        <p:txBody>
          <a:bodyPr/>
          <a:lstStyle/>
          <a:p>
            <a:fld id="{029AE8C6-2637-4F23-BBC7-67162215752B}" type="datetimeFigureOut">
              <a:rPr lang="en-US" smtClean="0"/>
              <a:t>6/11/2022</a:t>
            </a:fld>
            <a:endParaRPr lang="en-US"/>
          </a:p>
        </p:txBody>
      </p:sp>
      <p:sp>
        <p:nvSpPr>
          <p:cNvPr id="5" name="Footer Placeholder 4">
            <a:extLst>
              <a:ext uri="{FF2B5EF4-FFF2-40B4-BE49-F238E27FC236}">
                <a16:creationId xmlns:a16="http://schemas.microsoft.com/office/drawing/2014/main" id="{D1480E9D-C64B-F1AB-7C83-19C75E9742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D48D57-9746-FFC3-486F-157A156C9E90}"/>
              </a:ext>
            </a:extLst>
          </p:cNvPr>
          <p:cNvSpPr>
            <a:spLocks noGrp="1"/>
          </p:cNvSpPr>
          <p:nvPr>
            <p:ph type="sldNum" sz="quarter" idx="12"/>
          </p:nvPr>
        </p:nvSpPr>
        <p:spPr/>
        <p:txBody>
          <a:bodyPr/>
          <a:lstStyle/>
          <a:p>
            <a:fld id="{3B130FAD-CCF9-4182-A7C7-E96E4886A0E9}" type="slidenum">
              <a:rPr lang="en-US" smtClean="0"/>
              <a:t>‹#›</a:t>
            </a:fld>
            <a:endParaRPr lang="en-US"/>
          </a:p>
        </p:txBody>
      </p:sp>
    </p:spTree>
    <p:extLst>
      <p:ext uri="{BB962C8B-B14F-4D97-AF65-F5344CB8AC3E}">
        <p14:creationId xmlns:p14="http://schemas.microsoft.com/office/powerpoint/2010/main" val="152766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8566B-ABD2-B4F5-E7E9-8FE884AB48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3B3D0B-47AA-481E-C3AC-FA8556159D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265330-636B-F352-74D2-02B15111CDF8}"/>
              </a:ext>
            </a:extLst>
          </p:cNvPr>
          <p:cNvSpPr>
            <a:spLocks noGrp="1"/>
          </p:cNvSpPr>
          <p:nvPr>
            <p:ph type="dt" sz="half" idx="10"/>
          </p:nvPr>
        </p:nvSpPr>
        <p:spPr/>
        <p:txBody>
          <a:bodyPr/>
          <a:lstStyle/>
          <a:p>
            <a:fld id="{029AE8C6-2637-4F23-BBC7-67162215752B}" type="datetimeFigureOut">
              <a:rPr lang="en-US" smtClean="0"/>
              <a:t>6/11/2022</a:t>
            </a:fld>
            <a:endParaRPr lang="en-US"/>
          </a:p>
        </p:txBody>
      </p:sp>
      <p:sp>
        <p:nvSpPr>
          <p:cNvPr id="5" name="Footer Placeholder 4">
            <a:extLst>
              <a:ext uri="{FF2B5EF4-FFF2-40B4-BE49-F238E27FC236}">
                <a16:creationId xmlns:a16="http://schemas.microsoft.com/office/drawing/2014/main" id="{28BDFA60-7827-8788-5CB0-BD1A1CB0B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8C4173-C451-D0F6-4CE6-26E021E7307F}"/>
              </a:ext>
            </a:extLst>
          </p:cNvPr>
          <p:cNvSpPr>
            <a:spLocks noGrp="1"/>
          </p:cNvSpPr>
          <p:nvPr>
            <p:ph type="sldNum" sz="quarter" idx="12"/>
          </p:nvPr>
        </p:nvSpPr>
        <p:spPr/>
        <p:txBody>
          <a:bodyPr/>
          <a:lstStyle/>
          <a:p>
            <a:fld id="{3B130FAD-CCF9-4182-A7C7-E96E4886A0E9}" type="slidenum">
              <a:rPr lang="en-US" smtClean="0"/>
              <a:t>‹#›</a:t>
            </a:fld>
            <a:endParaRPr lang="en-US"/>
          </a:p>
        </p:txBody>
      </p:sp>
    </p:spTree>
    <p:extLst>
      <p:ext uri="{BB962C8B-B14F-4D97-AF65-F5344CB8AC3E}">
        <p14:creationId xmlns:p14="http://schemas.microsoft.com/office/powerpoint/2010/main" val="1415862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272D0-B4E5-EF9D-7EB4-63261CA303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D5EA03-6633-ACB0-1E1F-E29ADC2C51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919F94-73DF-E5B6-6919-3C86081981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E795F7-77C2-25CB-4A97-BA574259E0D3}"/>
              </a:ext>
            </a:extLst>
          </p:cNvPr>
          <p:cNvSpPr>
            <a:spLocks noGrp="1"/>
          </p:cNvSpPr>
          <p:nvPr>
            <p:ph type="dt" sz="half" idx="10"/>
          </p:nvPr>
        </p:nvSpPr>
        <p:spPr/>
        <p:txBody>
          <a:bodyPr/>
          <a:lstStyle/>
          <a:p>
            <a:fld id="{029AE8C6-2637-4F23-BBC7-67162215752B}" type="datetimeFigureOut">
              <a:rPr lang="en-US" smtClean="0"/>
              <a:t>6/11/2022</a:t>
            </a:fld>
            <a:endParaRPr lang="en-US"/>
          </a:p>
        </p:txBody>
      </p:sp>
      <p:sp>
        <p:nvSpPr>
          <p:cNvPr id="6" name="Footer Placeholder 5">
            <a:extLst>
              <a:ext uri="{FF2B5EF4-FFF2-40B4-BE49-F238E27FC236}">
                <a16:creationId xmlns:a16="http://schemas.microsoft.com/office/drawing/2014/main" id="{31310DDF-0656-2493-EB70-751F7E438C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F2C366-C1C7-FE6A-D572-6789B9910D7D}"/>
              </a:ext>
            </a:extLst>
          </p:cNvPr>
          <p:cNvSpPr>
            <a:spLocks noGrp="1"/>
          </p:cNvSpPr>
          <p:nvPr>
            <p:ph type="sldNum" sz="quarter" idx="12"/>
          </p:nvPr>
        </p:nvSpPr>
        <p:spPr/>
        <p:txBody>
          <a:bodyPr/>
          <a:lstStyle/>
          <a:p>
            <a:fld id="{3B130FAD-CCF9-4182-A7C7-E96E4886A0E9}" type="slidenum">
              <a:rPr lang="en-US" smtClean="0"/>
              <a:t>‹#›</a:t>
            </a:fld>
            <a:endParaRPr lang="en-US"/>
          </a:p>
        </p:txBody>
      </p:sp>
    </p:spTree>
    <p:extLst>
      <p:ext uri="{BB962C8B-B14F-4D97-AF65-F5344CB8AC3E}">
        <p14:creationId xmlns:p14="http://schemas.microsoft.com/office/powerpoint/2010/main" val="229230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C77DB-7189-CD67-2C68-D630836BA3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7919C3-ED3F-0662-2CB3-6809D4EEEE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D3A883-FF7B-FD84-EC4D-08C4E8A8B0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C4D755-FDA0-9DD6-E535-FC6884DA85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E27DCA-F0AE-274A-3C01-949303432D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3570C7-FFA0-ED29-8F4A-25D42375C7D5}"/>
              </a:ext>
            </a:extLst>
          </p:cNvPr>
          <p:cNvSpPr>
            <a:spLocks noGrp="1"/>
          </p:cNvSpPr>
          <p:nvPr>
            <p:ph type="dt" sz="half" idx="10"/>
          </p:nvPr>
        </p:nvSpPr>
        <p:spPr/>
        <p:txBody>
          <a:bodyPr/>
          <a:lstStyle/>
          <a:p>
            <a:fld id="{029AE8C6-2637-4F23-BBC7-67162215752B}" type="datetimeFigureOut">
              <a:rPr lang="en-US" smtClean="0"/>
              <a:t>6/11/2022</a:t>
            </a:fld>
            <a:endParaRPr lang="en-US"/>
          </a:p>
        </p:txBody>
      </p:sp>
      <p:sp>
        <p:nvSpPr>
          <p:cNvPr id="8" name="Footer Placeholder 7">
            <a:extLst>
              <a:ext uri="{FF2B5EF4-FFF2-40B4-BE49-F238E27FC236}">
                <a16:creationId xmlns:a16="http://schemas.microsoft.com/office/drawing/2014/main" id="{A3CA53BC-6EE6-4E08-68CB-469E6B9E79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88E422-509B-F494-CAE1-719700A1C9A7}"/>
              </a:ext>
            </a:extLst>
          </p:cNvPr>
          <p:cNvSpPr>
            <a:spLocks noGrp="1"/>
          </p:cNvSpPr>
          <p:nvPr>
            <p:ph type="sldNum" sz="quarter" idx="12"/>
          </p:nvPr>
        </p:nvSpPr>
        <p:spPr/>
        <p:txBody>
          <a:bodyPr/>
          <a:lstStyle/>
          <a:p>
            <a:fld id="{3B130FAD-CCF9-4182-A7C7-E96E4886A0E9}" type="slidenum">
              <a:rPr lang="en-US" smtClean="0"/>
              <a:t>‹#›</a:t>
            </a:fld>
            <a:endParaRPr lang="en-US"/>
          </a:p>
        </p:txBody>
      </p:sp>
    </p:spTree>
    <p:extLst>
      <p:ext uri="{BB962C8B-B14F-4D97-AF65-F5344CB8AC3E}">
        <p14:creationId xmlns:p14="http://schemas.microsoft.com/office/powerpoint/2010/main" val="66650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4A3F-DBBA-7ECC-E607-15B3887FF1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21B41C-FD3B-8EDB-003C-987A87B05664}"/>
              </a:ext>
            </a:extLst>
          </p:cNvPr>
          <p:cNvSpPr>
            <a:spLocks noGrp="1"/>
          </p:cNvSpPr>
          <p:nvPr>
            <p:ph type="dt" sz="half" idx="10"/>
          </p:nvPr>
        </p:nvSpPr>
        <p:spPr/>
        <p:txBody>
          <a:bodyPr/>
          <a:lstStyle/>
          <a:p>
            <a:fld id="{029AE8C6-2637-4F23-BBC7-67162215752B}" type="datetimeFigureOut">
              <a:rPr lang="en-US" smtClean="0"/>
              <a:t>6/11/2022</a:t>
            </a:fld>
            <a:endParaRPr lang="en-US"/>
          </a:p>
        </p:txBody>
      </p:sp>
      <p:sp>
        <p:nvSpPr>
          <p:cNvPr id="4" name="Footer Placeholder 3">
            <a:extLst>
              <a:ext uri="{FF2B5EF4-FFF2-40B4-BE49-F238E27FC236}">
                <a16:creationId xmlns:a16="http://schemas.microsoft.com/office/drawing/2014/main" id="{CE278487-B2EB-5936-C10E-B4836009CC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4E075B-5B82-3A20-3EF1-D386ADAFFE10}"/>
              </a:ext>
            </a:extLst>
          </p:cNvPr>
          <p:cNvSpPr>
            <a:spLocks noGrp="1"/>
          </p:cNvSpPr>
          <p:nvPr>
            <p:ph type="sldNum" sz="quarter" idx="12"/>
          </p:nvPr>
        </p:nvSpPr>
        <p:spPr/>
        <p:txBody>
          <a:bodyPr/>
          <a:lstStyle/>
          <a:p>
            <a:fld id="{3B130FAD-CCF9-4182-A7C7-E96E4886A0E9}" type="slidenum">
              <a:rPr lang="en-US" smtClean="0"/>
              <a:t>‹#›</a:t>
            </a:fld>
            <a:endParaRPr lang="en-US"/>
          </a:p>
        </p:txBody>
      </p:sp>
    </p:spTree>
    <p:extLst>
      <p:ext uri="{BB962C8B-B14F-4D97-AF65-F5344CB8AC3E}">
        <p14:creationId xmlns:p14="http://schemas.microsoft.com/office/powerpoint/2010/main" val="809877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F47FDF-C98A-1A70-B613-27B17C62E65F}"/>
              </a:ext>
            </a:extLst>
          </p:cNvPr>
          <p:cNvSpPr>
            <a:spLocks noGrp="1"/>
          </p:cNvSpPr>
          <p:nvPr>
            <p:ph type="dt" sz="half" idx="10"/>
          </p:nvPr>
        </p:nvSpPr>
        <p:spPr/>
        <p:txBody>
          <a:bodyPr/>
          <a:lstStyle/>
          <a:p>
            <a:fld id="{029AE8C6-2637-4F23-BBC7-67162215752B}" type="datetimeFigureOut">
              <a:rPr lang="en-US" smtClean="0"/>
              <a:t>6/11/2022</a:t>
            </a:fld>
            <a:endParaRPr lang="en-US"/>
          </a:p>
        </p:txBody>
      </p:sp>
      <p:sp>
        <p:nvSpPr>
          <p:cNvPr id="3" name="Footer Placeholder 2">
            <a:extLst>
              <a:ext uri="{FF2B5EF4-FFF2-40B4-BE49-F238E27FC236}">
                <a16:creationId xmlns:a16="http://schemas.microsoft.com/office/drawing/2014/main" id="{D4842A8E-E91B-046B-4306-146B7FEE0C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AC7590-442C-F446-5B02-EF74A810C214}"/>
              </a:ext>
            </a:extLst>
          </p:cNvPr>
          <p:cNvSpPr>
            <a:spLocks noGrp="1"/>
          </p:cNvSpPr>
          <p:nvPr>
            <p:ph type="sldNum" sz="quarter" idx="12"/>
          </p:nvPr>
        </p:nvSpPr>
        <p:spPr/>
        <p:txBody>
          <a:bodyPr/>
          <a:lstStyle/>
          <a:p>
            <a:fld id="{3B130FAD-CCF9-4182-A7C7-E96E4886A0E9}" type="slidenum">
              <a:rPr lang="en-US" smtClean="0"/>
              <a:t>‹#›</a:t>
            </a:fld>
            <a:endParaRPr lang="en-US"/>
          </a:p>
        </p:txBody>
      </p:sp>
    </p:spTree>
    <p:extLst>
      <p:ext uri="{BB962C8B-B14F-4D97-AF65-F5344CB8AC3E}">
        <p14:creationId xmlns:p14="http://schemas.microsoft.com/office/powerpoint/2010/main" val="93566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AC351-85E0-25F2-3F2B-9A317EAFD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103910-19CB-15D2-F7B4-AED811C69A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138351-3B41-9E87-E337-7EF9205973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DB36B4-4153-A6A5-AB09-787148B823A3}"/>
              </a:ext>
            </a:extLst>
          </p:cNvPr>
          <p:cNvSpPr>
            <a:spLocks noGrp="1"/>
          </p:cNvSpPr>
          <p:nvPr>
            <p:ph type="dt" sz="half" idx="10"/>
          </p:nvPr>
        </p:nvSpPr>
        <p:spPr/>
        <p:txBody>
          <a:bodyPr/>
          <a:lstStyle/>
          <a:p>
            <a:fld id="{029AE8C6-2637-4F23-BBC7-67162215752B}" type="datetimeFigureOut">
              <a:rPr lang="en-US" smtClean="0"/>
              <a:t>6/11/2022</a:t>
            </a:fld>
            <a:endParaRPr lang="en-US"/>
          </a:p>
        </p:txBody>
      </p:sp>
      <p:sp>
        <p:nvSpPr>
          <p:cNvPr id="6" name="Footer Placeholder 5">
            <a:extLst>
              <a:ext uri="{FF2B5EF4-FFF2-40B4-BE49-F238E27FC236}">
                <a16:creationId xmlns:a16="http://schemas.microsoft.com/office/drawing/2014/main" id="{E3725AF8-52C3-68D1-6282-AC8B1B2E4B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260782-9D45-9FEA-7C56-720B624FB0F0}"/>
              </a:ext>
            </a:extLst>
          </p:cNvPr>
          <p:cNvSpPr>
            <a:spLocks noGrp="1"/>
          </p:cNvSpPr>
          <p:nvPr>
            <p:ph type="sldNum" sz="quarter" idx="12"/>
          </p:nvPr>
        </p:nvSpPr>
        <p:spPr/>
        <p:txBody>
          <a:bodyPr/>
          <a:lstStyle/>
          <a:p>
            <a:fld id="{3B130FAD-CCF9-4182-A7C7-E96E4886A0E9}" type="slidenum">
              <a:rPr lang="en-US" smtClean="0"/>
              <a:t>‹#›</a:t>
            </a:fld>
            <a:endParaRPr lang="en-US"/>
          </a:p>
        </p:txBody>
      </p:sp>
    </p:spTree>
    <p:extLst>
      <p:ext uri="{BB962C8B-B14F-4D97-AF65-F5344CB8AC3E}">
        <p14:creationId xmlns:p14="http://schemas.microsoft.com/office/powerpoint/2010/main" val="2088654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D6531-80F1-C6E9-DF8B-B6A601276A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CBFA8C-70C6-CD3C-1DEF-4BFA522B65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F05510-0796-5812-3ED6-2B68FFD57D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D1DC53-C45D-4C26-57C7-D92F47A0F706}"/>
              </a:ext>
            </a:extLst>
          </p:cNvPr>
          <p:cNvSpPr>
            <a:spLocks noGrp="1"/>
          </p:cNvSpPr>
          <p:nvPr>
            <p:ph type="dt" sz="half" idx="10"/>
          </p:nvPr>
        </p:nvSpPr>
        <p:spPr/>
        <p:txBody>
          <a:bodyPr/>
          <a:lstStyle/>
          <a:p>
            <a:fld id="{029AE8C6-2637-4F23-BBC7-67162215752B}" type="datetimeFigureOut">
              <a:rPr lang="en-US" smtClean="0"/>
              <a:t>6/11/2022</a:t>
            </a:fld>
            <a:endParaRPr lang="en-US"/>
          </a:p>
        </p:txBody>
      </p:sp>
      <p:sp>
        <p:nvSpPr>
          <p:cNvPr id="6" name="Footer Placeholder 5">
            <a:extLst>
              <a:ext uri="{FF2B5EF4-FFF2-40B4-BE49-F238E27FC236}">
                <a16:creationId xmlns:a16="http://schemas.microsoft.com/office/drawing/2014/main" id="{4CABF6C3-7A7E-A7FE-18B2-B2E920758B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AFA1E8-99EF-041C-4FEB-3245123D6A12}"/>
              </a:ext>
            </a:extLst>
          </p:cNvPr>
          <p:cNvSpPr>
            <a:spLocks noGrp="1"/>
          </p:cNvSpPr>
          <p:nvPr>
            <p:ph type="sldNum" sz="quarter" idx="12"/>
          </p:nvPr>
        </p:nvSpPr>
        <p:spPr/>
        <p:txBody>
          <a:bodyPr/>
          <a:lstStyle/>
          <a:p>
            <a:fld id="{3B130FAD-CCF9-4182-A7C7-E96E4886A0E9}" type="slidenum">
              <a:rPr lang="en-US" smtClean="0"/>
              <a:t>‹#›</a:t>
            </a:fld>
            <a:endParaRPr lang="en-US"/>
          </a:p>
        </p:txBody>
      </p:sp>
    </p:spTree>
    <p:extLst>
      <p:ext uri="{BB962C8B-B14F-4D97-AF65-F5344CB8AC3E}">
        <p14:creationId xmlns:p14="http://schemas.microsoft.com/office/powerpoint/2010/main" val="241210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A34E6A-2C72-833A-C896-EC9F312F5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527931-53ED-2497-015B-AD613BC88D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EEB3FE-82C7-783F-9711-8A9AAEB414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AE8C6-2637-4F23-BBC7-67162215752B}" type="datetimeFigureOut">
              <a:rPr lang="en-US" smtClean="0"/>
              <a:t>6/11/2022</a:t>
            </a:fld>
            <a:endParaRPr lang="en-US"/>
          </a:p>
        </p:txBody>
      </p:sp>
      <p:sp>
        <p:nvSpPr>
          <p:cNvPr id="5" name="Footer Placeholder 4">
            <a:extLst>
              <a:ext uri="{FF2B5EF4-FFF2-40B4-BE49-F238E27FC236}">
                <a16:creationId xmlns:a16="http://schemas.microsoft.com/office/drawing/2014/main" id="{7715DE8A-0F38-DDD3-A1F7-ACEFF8FD5A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0D512D-6622-FA02-C315-CE35DBC5DD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30FAD-CCF9-4182-A7C7-E96E4886A0E9}" type="slidenum">
              <a:rPr lang="en-US" smtClean="0"/>
              <a:t>‹#›</a:t>
            </a:fld>
            <a:endParaRPr lang="en-US"/>
          </a:p>
        </p:txBody>
      </p:sp>
    </p:spTree>
    <p:extLst>
      <p:ext uri="{BB962C8B-B14F-4D97-AF65-F5344CB8AC3E}">
        <p14:creationId xmlns:p14="http://schemas.microsoft.com/office/powerpoint/2010/main" val="2798300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FF78C-065F-7561-7B80-B00CBBAAD4D3}"/>
              </a:ext>
            </a:extLst>
          </p:cNvPr>
          <p:cNvSpPr>
            <a:spLocks noGrp="1"/>
          </p:cNvSpPr>
          <p:nvPr>
            <p:ph type="title"/>
          </p:nvPr>
        </p:nvSpPr>
        <p:spPr>
          <a:xfrm>
            <a:off x="838200" y="707365"/>
            <a:ext cx="10634932" cy="5789299"/>
          </a:xfrm>
        </p:spPr>
        <p:txBody>
          <a:bodyPr anchor="t">
            <a:normAutofit/>
          </a:bodyPr>
          <a:lstStyle/>
          <a:p>
            <a:r>
              <a:rPr lang="en-US" dirty="0"/>
              <a:t>A highway will be there, a roadway, and it will be called the </a:t>
            </a:r>
            <a:r>
              <a:rPr lang="en-US" b="1" dirty="0"/>
              <a:t>Highway of Holiness</a:t>
            </a:r>
            <a:r>
              <a:rPr lang="en-US" dirty="0"/>
              <a:t>. The unclean will not travel on it, but it will be for him who walks that way, and fools will not wander on it.</a:t>
            </a:r>
            <a:br>
              <a:rPr lang="en-US" dirty="0"/>
            </a:br>
            <a:r>
              <a:rPr lang="en-US" dirty="0"/>
              <a:t>								    -Isaiah 35:8</a:t>
            </a:r>
          </a:p>
        </p:txBody>
      </p:sp>
    </p:spTree>
    <p:extLst>
      <p:ext uri="{BB962C8B-B14F-4D97-AF65-F5344CB8AC3E}">
        <p14:creationId xmlns:p14="http://schemas.microsoft.com/office/powerpoint/2010/main" val="600009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FA19-22F0-1B21-C4C4-C9CFCE1B0CB0}"/>
              </a:ext>
            </a:extLst>
          </p:cNvPr>
          <p:cNvSpPr>
            <a:spLocks noGrp="1"/>
          </p:cNvSpPr>
          <p:nvPr>
            <p:ph type="title"/>
          </p:nvPr>
        </p:nvSpPr>
        <p:spPr>
          <a:xfrm>
            <a:off x="838200" y="14407"/>
            <a:ext cx="10876472" cy="1325563"/>
          </a:xfrm>
        </p:spPr>
        <p:txBody>
          <a:bodyPr>
            <a:normAutofit/>
          </a:bodyPr>
          <a:lstStyle/>
          <a:p>
            <a:r>
              <a:rPr lang="en-US" sz="4800" i="1" dirty="0"/>
              <a:t>What changes must we make today?</a:t>
            </a:r>
          </a:p>
        </p:txBody>
      </p:sp>
      <p:sp>
        <p:nvSpPr>
          <p:cNvPr id="3" name="Content Placeholder 2">
            <a:extLst>
              <a:ext uri="{FF2B5EF4-FFF2-40B4-BE49-F238E27FC236}">
                <a16:creationId xmlns:a16="http://schemas.microsoft.com/office/drawing/2014/main" id="{BFE11B0F-3B07-9609-4108-8937A87D96E5}"/>
              </a:ext>
            </a:extLst>
          </p:cNvPr>
          <p:cNvSpPr>
            <a:spLocks noGrp="1"/>
          </p:cNvSpPr>
          <p:nvPr>
            <p:ph idx="1"/>
          </p:nvPr>
        </p:nvSpPr>
        <p:spPr>
          <a:xfrm>
            <a:off x="838199" y="1339970"/>
            <a:ext cx="10634933" cy="1270958"/>
          </a:xfrm>
        </p:spPr>
        <p:txBody>
          <a:bodyPr>
            <a:normAutofit/>
          </a:bodyPr>
          <a:lstStyle/>
          <a:p>
            <a:r>
              <a:rPr lang="en-US" sz="4000" dirty="0"/>
              <a:t>Holy living is thoroughly described in scripture.</a:t>
            </a:r>
          </a:p>
          <a:p>
            <a:pPr marL="569913" lvl="1"/>
            <a:r>
              <a:rPr lang="en-US" sz="3600" dirty="0"/>
              <a:t>Read Ephesians 4:20-5:4 and Colossians 3:5-10,14-17</a:t>
            </a:r>
          </a:p>
          <a:p>
            <a:pPr marL="0" indent="0">
              <a:buNone/>
            </a:pPr>
            <a:endParaRPr lang="en-US" sz="4000" dirty="0"/>
          </a:p>
        </p:txBody>
      </p:sp>
      <p:graphicFrame>
        <p:nvGraphicFramePr>
          <p:cNvPr id="4" name="Table 4">
            <a:extLst>
              <a:ext uri="{FF2B5EF4-FFF2-40B4-BE49-F238E27FC236}">
                <a16:creationId xmlns:a16="http://schemas.microsoft.com/office/drawing/2014/main" id="{B3F8F9CF-1F07-F1DE-E346-C1E27E330076}"/>
              </a:ext>
            </a:extLst>
          </p:cNvPr>
          <p:cNvGraphicFramePr>
            <a:graphicFrameLocks noGrp="1"/>
          </p:cNvGraphicFramePr>
          <p:nvPr>
            <p:extLst>
              <p:ext uri="{D42A27DB-BD31-4B8C-83A1-F6EECF244321}">
                <p14:modId xmlns:p14="http://schemas.microsoft.com/office/powerpoint/2010/main" val="2004368101"/>
              </p:ext>
            </p:extLst>
          </p:nvPr>
        </p:nvGraphicFramePr>
        <p:xfrm>
          <a:off x="1920815" y="2610928"/>
          <a:ext cx="8557404" cy="4053840"/>
        </p:xfrm>
        <a:graphic>
          <a:graphicData uri="http://schemas.openxmlformats.org/drawingml/2006/table">
            <a:tbl>
              <a:tblPr firstRow="1" bandRow="1">
                <a:tableStyleId>{5C22544A-7EE6-4342-B048-85BDC9FD1C3A}</a:tableStyleId>
              </a:tblPr>
              <a:tblGrid>
                <a:gridCol w="4278702">
                  <a:extLst>
                    <a:ext uri="{9D8B030D-6E8A-4147-A177-3AD203B41FA5}">
                      <a16:colId xmlns:a16="http://schemas.microsoft.com/office/drawing/2014/main" val="2653367299"/>
                    </a:ext>
                  </a:extLst>
                </a:gridCol>
                <a:gridCol w="4278702">
                  <a:extLst>
                    <a:ext uri="{9D8B030D-6E8A-4147-A177-3AD203B41FA5}">
                      <a16:colId xmlns:a16="http://schemas.microsoft.com/office/drawing/2014/main" val="278564234"/>
                    </a:ext>
                  </a:extLst>
                </a:gridCol>
              </a:tblGrid>
              <a:tr h="370840">
                <a:tc>
                  <a:txBody>
                    <a:bodyPr/>
                    <a:lstStyle/>
                    <a:p>
                      <a:pPr algn="l"/>
                      <a:r>
                        <a:rPr lang="en-US" sz="3200" dirty="0">
                          <a:solidFill>
                            <a:schemeClr val="accent1">
                              <a:lumMod val="75000"/>
                            </a:schemeClr>
                          </a:solidFill>
                        </a:rPr>
                        <a:t>Old Self (Wide Gate)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3200" dirty="0">
                          <a:solidFill>
                            <a:schemeClr val="accent1">
                              <a:lumMod val="75000"/>
                            </a:schemeClr>
                          </a:solidFill>
                        </a:rPr>
                        <a:t>New Self (Narrow Gate)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0719466"/>
                  </a:ext>
                </a:extLst>
              </a:tr>
              <a:tr h="370840">
                <a:tc>
                  <a:txBody>
                    <a:bodyPr/>
                    <a:lstStyle/>
                    <a:p>
                      <a:pPr algn="l"/>
                      <a:r>
                        <a:rPr lang="en-US" sz="3200" dirty="0">
                          <a:solidFill>
                            <a:schemeClr val="accent1">
                              <a:lumMod val="75000"/>
                            </a:schemeClr>
                          </a:solidFill>
                        </a:rPr>
                        <a:t>Corruption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a:r>
                        <a:rPr lang="en-US" sz="3200" dirty="0">
                          <a:solidFill>
                            <a:schemeClr val="accent1">
                              <a:lumMod val="75000"/>
                            </a:schemeClr>
                          </a:solidFill>
                        </a:rPr>
                        <a:t>Renewal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982398172"/>
                  </a:ext>
                </a:extLst>
              </a:tr>
              <a:tr h="370840">
                <a:tc>
                  <a:txBody>
                    <a:bodyPr/>
                    <a:lstStyle/>
                    <a:p>
                      <a:pPr algn="l"/>
                      <a:r>
                        <a:rPr lang="en-US" sz="3200" dirty="0">
                          <a:solidFill>
                            <a:schemeClr val="accent1">
                              <a:lumMod val="75000"/>
                            </a:schemeClr>
                          </a:solidFill>
                        </a:rPr>
                        <a:t>Deceit/Bad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l"/>
                      <a:r>
                        <a:rPr lang="en-US" sz="3200" dirty="0">
                          <a:solidFill>
                            <a:schemeClr val="accent1">
                              <a:lumMod val="75000"/>
                            </a:schemeClr>
                          </a:solidFill>
                        </a:rPr>
                        <a:t>Truth/Edification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386864706"/>
                  </a:ext>
                </a:extLst>
              </a:tr>
              <a:tr h="370840">
                <a:tc>
                  <a:txBody>
                    <a:bodyPr/>
                    <a:lstStyle/>
                    <a:p>
                      <a:pPr algn="l"/>
                      <a:r>
                        <a:rPr lang="en-US" sz="3200" dirty="0">
                          <a:solidFill>
                            <a:schemeClr val="accent1">
                              <a:lumMod val="75000"/>
                            </a:schemeClr>
                          </a:solidFill>
                        </a:rPr>
                        <a:t>Lust/Fornication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l"/>
                      <a:r>
                        <a:rPr lang="en-US" sz="3200" dirty="0">
                          <a:solidFill>
                            <a:schemeClr val="accent1">
                              <a:lumMod val="75000"/>
                            </a:schemeClr>
                          </a:solidFill>
                        </a:rPr>
                        <a:t>Contentment/Purity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630840700"/>
                  </a:ext>
                </a:extLst>
              </a:tr>
              <a:tr h="370840">
                <a:tc>
                  <a:txBody>
                    <a:bodyPr/>
                    <a:lstStyle/>
                    <a:p>
                      <a:pPr algn="l"/>
                      <a:r>
                        <a:rPr lang="en-US" sz="3200" dirty="0">
                          <a:solidFill>
                            <a:schemeClr val="accent1">
                              <a:lumMod val="75000"/>
                            </a:schemeClr>
                          </a:solidFill>
                        </a:rPr>
                        <a:t>Theft/Covetousness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l"/>
                      <a:r>
                        <a:rPr lang="en-US" sz="3200" dirty="0">
                          <a:solidFill>
                            <a:schemeClr val="accent1">
                              <a:lumMod val="75000"/>
                            </a:schemeClr>
                          </a:solidFill>
                        </a:rPr>
                        <a:t>Work/Generosity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753069819"/>
                  </a:ext>
                </a:extLst>
              </a:tr>
              <a:tr h="370840">
                <a:tc>
                  <a:txBody>
                    <a:bodyPr/>
                    <a:lstStyle/>
                    <a:p>
                      <a:pPr algn="l"/>
                      <a:r>
                        <a:rPr lang="en-US" sz="3200" dirty="0">
                          <a:solidFill>
                            <a:schemeClr val="accent1">
                              <a:lumMod val="75000"/>
                            </a:schemeClr>
                          </a:solidFill>
                        </a:rPr>
                        <a:t>Wrath/Malice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l"/>
                      <a:r>
                        <a:rPr lang="en-US" sz="3200" dirty="0">
                          <a:solidFill>
                            <a:schemeClr val="accent1">
                              <a:lumMod val="75000"/>
                            </a:schemeClr>
                          </a:solidFill>
                        </a:rPr>
                        <a:t>Love/Forgiveness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693399784"/>
                  </a:ext>
                </a:extLst>
              </a:tr>
              <a:tr h="370840">
                <a:tc>
                  <a:txBody>
                    <a:bodyPr/>
                    <a:lstStyle/>
                    <a:p>
                      <a:pPr algn="l"/>
                      <a:r>
                        <a:rPr lang="en-US" sz="3200" dirty="0">
                          <a:solidFill>
                            <a:schemeClr val="accent1">
                              <a:lumMod val="75000"/>
                            </a:schemeClr>
                          </a:solidFill>
                        </a:rPr>
                        <a:t>Blasphemy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l"/>
                      <a:r>
                        <a:rPr lang="en-US" sz="3200" dirty="0">
                          <a:solidFill>
                            <a:schemeClr val="accent1">
                              <a:lumMod val="75000"/>
                            </a:schemeClr>
                          </a:solidFill>
                        </a:rPr>
                        <a:t>The Word of God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3858954"/>
                  </a:ext>
                </a:extLst>
              </a:tr>
            </a:tbl>
          </a:graphicData>
        </a:graphic>
      </p:graphicFrame>
    </p:spTree>
    <p:extLst>
      <p:ext uri="{BB962C8B-B14F-4D97-AF65-F5344CB8AC3E}">
        <p14:creationId xmlns:p14="http://schemas.microsoft.com/office/powerpoint/2010/main" val="3255709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BE488-CA42-5975-6CF1-AAAAEF8F37C4}"/>
              </a:ext>
            </a:extLst>
          </p:cNvPr>
          <p:cNvSpPr>
            <a:spLocks noGrp="1"/>
          </p:cNvSpPr>
          <p:nvPr>
            <p:ph type="title"/>
          </p:nvPr>
        </p:nvSpPr>
        <p:spPr/>
        <p:txBody>
          <a:bodyPr>
            <a:normAutofit/>
          </a:bodyPr>
          <a:lstStyle/>
          <a:p>
            <a:r>
              <a:rPr lang="en-US" sz="4800" dirty="0"/>
              <a:t>In Closing…</a:t>
            </a:r>
          </a:p>
        </p:txBody>
      </p:sp>
      <p:sp>
        <p:nvSpPr>
          <p:cNvPr id="3" name="Content Placeholder 2">
            <a:extLst>
              <a:ext uri="{FF2B5EF4-FFF2-40B4-BE49-F238E27FC236}">
                <a16:creationId xmlns:a16="http://schemas.microsoft.com/office/drawing/2014/main" id="{00A55841-D6C2-62BE-BE5C-AC8779B4DA5F}"/>
              </a:ext>
            </a:extLst>
          </p:cNvPr>
          <p:cNvSpPr>
            <a:spLocks noGrp="1"/>
          </p:cNvSpPr>
          <p:nvPr>
            <p:ph idx="1"/>
          </p:nvPr>
        </p:nvSpPr>
        <p:spPr>
          <a:xfrm>
            <a:off x="632605" y="1825625"/>
            <a:ext cx="11099320" cy="4351338"/>
          </a:xfrm>
        </p:spPr>
        <p:txBody>
          <a:bodyPr>
            <a:normAutofit/>
          </a:bodyPr>
          <a:lstStyle/>
          <a:p>
            <a:r>
              <a:rPr lang="en-US" sz="4000" dirty="0"/>
              <a:t>Walking the highway of holiness is a </a:t>
            </a:r>
            <a:r>
              <a:rPr lang="en-US" sz="4000" b="1" u="sng" dirty="0"/>
              <a:t>daily</a:t>
            </a:r>
            <a:r>
              <a:rPr lang="en-US" sz="4000" dirty="0"/>
              <a:t> exercise.</a:t>
            </a:r>
          </a:p>
          <a:p>
            <a:r>
              <a:rPr lang="en-US" sz="4000" dirty="0"/>
              <a:t>We must watch out for potential detours!</a:t>
            </a:r>
          </a:p>
          <a:p>
            <a:pPr lvl="1"/>
            <a:r>
              <a:rPr lang="en-US" sz="3600" i="1" dirty="0"/>
              <a:t>What is the most likely thing to draw you off the path?</a:t>
            </a:r>
          </a:p>
          <a:p>
            <a:r>
              <a:rPr lang="en-US" sz="4000" dirty="0"/>
              <a:t>We must keep our eyes on the goal.  (Heb. 12:1-2)</a:t>
            </a:r>
          </a:p>
          <a:p>
            <a:endParaRPr lang="en-US" sz="4000" dirty="0"/>
          </a:p>
          <a:p>
            <a:r>
              <a:rPr lang="en-US" sz="4000" dirty="0"/>
              <a:t>If you are not a Christian, then start walking today!</a:t>
            </a:r>
          </a:p>
        </p:txBody>
      </p:sp>
    </p:spTree>
    <p:extLst>
      <p:ext uri="{BB962C8B-B14F-4D97-AF65-F5344CB8AC3E}">
        <p14:creationId xmlns:p14="http://schemas.microsoft.com/office/powerpoint/2010/main" val="4052950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556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9CF0C-89FF-8B2E-A0F5-0F63B6FF1204}"/>
              </a:ext>
            </a:extLst>
          </p:cNvPr>
          <p:cNvSpPr>
            <a:spLocks noGrp="1"/>
          </p:cNvSpPr>
          <p:nvPr>
            <p:ph type="ctrTitle"/>
          </p:nvPr>
        </p:nvSpPr>
        <p:spPr>
          <a:xfrm>
            <a:off x="3315929" y="3429000"/>
            <a:ext cx="9144000" cy="1246086"/>
          </a:xfrm>
        </p:spPr>
        <p:txBody>
          <a:bodyPr>
            <a:normAutofit/>
          </a:bodyPr>
          <a:lstStyle/>
          <a:p>
            <a:r>
              <a:rPr lang="en-US" sz="6600" b="1" dirty="0">
                <a:solidFill>
                  <a:schemeClr val="bg1"/>
                </a:solidFill>
              </a:rPr>
              <a:t>The Highway of Holiness</a:t>
            </a:r>
          </a:p>
        </p:txBody>
      </p:sp>
      <p:sp>
        <p:nvSpPr>
          <p:cNvPr id="3" name="Subtitle 2">
            <a:extLst>
              <a:ext uri="{FF2B5EF4-FFF2-40B4-BE49-F238E27FC236}">
                <a16:creationId xmlns:a16="http://schemas.microsoft.com/office/drawing/2014/main" id="{E507FE77-5E49-1039-043B-E566087D6727}"/>
              </a:ext>
            </a:extLst>
          </p:cNvPr>
          <p:cNvSpPr>
            <a:spLocks noGrp="1"/>
          </p:cNvSpPr>
          <p:nvPr>
            <p:ph type="subTitle" idx="1"/>
          </p:nvPr>
        </p:nvSpPr>
        <p:spPr>
          <a:xfrm>
            <a:off x="9249975" y="4602701"/>
            <a:ext cx="3209954" cy="1655762"/>
          </a:xfrm>
        </p:spPr>
        <p:txBody>
          <a:bodyPr/>
          <a:lstStyle/>
          <a:p>
            <a:r>
              <a:rPr lang="en-US" sz="2800" dirty="0">
                <a:solidFill>
                  <a:schemeClr val="bg1"/>
                </a:solidFill>
              </a:rPr>
              <a:t>West Fayette</a:t>
            </a:r>
          </a:p>
          <a:p>
            <a:r>
              <a:rPr lang="en-US" dirty="0">
                <a:solidFill>
                  <a:schemeClr val="bg1"/>
                </a:solidFill>
              </a:rPr>
              <a:t>June 12, 2022</a:t>
            </a:r>
          </a:p>
        </p:txBody>
      </p:sp>
    </p:spTree>
    <p:extLst>
      <p:ext uri="{BB962C8B-B14F-4D97-AF65-F5344CB8AC3E}">
        <p14:creationId xmlns:p14="http://schemas.microsoft.com/office/powerpoint/2010/main" val="4164175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FA19-22F0-1B21-C4C4-C9CFCE1B0CB0}"/>
              </a:ext>
            </a:extLst>
          </p:cNvPr>
          <p:cNvSpPr>
            <a:spLocks noGrp="1"/>
          </p:cNvSpPr>
          <p:nvPr>
            <p:ph type="title"/>
          </p:nvPr>
        </p:nvSpPr>
        <p:spPr>
          <a:xfrm>
            <a:off x="838200" y="14407"/>
            <a:ext cx="10515600" cy="1325563"/>
          </a:xfrm>
        </p:spPr>
        <p:txBody>
          <a:bodyPr>
            <a:normAutofit/>
          </a:bodyPr>
          <a:lstStyle/>
          <a:p>
            <a:r>
              <a:rPr lang="en-US" sz="4800" i="1" dirty="0"/>
              <a:t>What do we do with the time we have?</a:t>
            </a:r>
          </a:p>
        </p:txBody>
      </p:sp>
      <p:sp>
        <p:nvSpPr>
          <p:cNvPr id="3" name="Content Placeholder 2">
            <a:extLst>
              <a:ext uri="{FF2B5EF4-FFF2-40B4-BE49-F238E27FC236}">
                <a16:creationId xmlns:a16="http://schemas.microsoft.com/office/drawing/2014/main" id="{BFE11B0F-3B07-9609-4108-8937A87D96E5}"/>
              </a:ext>
            </a:extLst>
          </p:cNvPr>
          <p:cNvSpPr>
            <a:spLocks noGrp="1"/>
          </p:cNvSpPr>
          <p:nvPr>
            <p:ph idx="1"/>
          </p:nvPr>
        </p:nvSpPr>
        <p:spPr>
          <a:xfrm>
            <a:off x="838200" y="1339970"/>
            <a:ext cx="10515600" cy="2510076"/>
          </a:xfrm>
        </p:spPr>
        <p:txBody>
          <a:bodyPr>
            <a:normAutofit/>
          </a:bodyPr>
          <a:lstStyle/>
          <a:p>
            <a:r>
              <a:rPr lang="en-US" sz="4000" dirty="0"/>
              <a:t>A person who lives to be eighty will live more than 29,000 days!</a:t>
            </a:r>
          </a:p>
          <a:p>
            <a:r>
              <a:rPr lang="en-US" sz="4000" dirty="0"/>
              <a:t>Here are just a few common ways in which we spend time:</a:t>
            </a:r>
          </a:p>
        </p:txBody>
      </p:sp>
      <p:graphicFrame>
        <p:nvGraphicFramePr>
          <p:cNvPr id="4" name="Table 4">
            <a:extLst>
              <a:ext uri="{FF2B5EF4-FFF2-40B4-BE49-F238E27FC236}">
                <a16:creationId xmlns:a16="http://schemas.microsoft.com/office/drawing/2014/main" id="{AEC3E596-D580-EC87-E28F-90B23577E274}"/>
              </a:ext>
            </a:extLst>
          </p:cNvPr>
          <p:cNvGraphicFramePr>
            <a:graphicFrameLocks noGrp="1"/>
          </p:cNvGraphicFramePr>
          <p:nvPr>
            <p:extLst>
              <p:ext uri="{D42A27DB-BD31-4B8C-83A1-F6EECF244321}">
                <p14:modId xmlns:p14="http://schemas.microsoft.com/office/powerpoint/2010/main" val="30898408"/>
              </p:ext>
            </p:extLst>
          </p:nvPr>
        </p:nvGraphicFramePr>
        <p:xfrm>
          <a:off x="941715" y="3850046"/>
          <a:ext cx="10071341" cy="2286000"/>
        </p:xfrm>
        <a:graphic>
          <a:graphicData uri="http://schemas.openxmlformats.org/drawingml/2006/table">
            <a:tbl>
              <a:tblPr firstRow="1" bandRow="1">
                <a:tableStyleId>{5C22544A-7EE6-4342-B048-85BDC9FD1C3A}</a:tableStyleId>
              </a:tblPr>
              <a:tblGrid>
                <a:gridCol w="2428338">
                  <a:extLst>
                    <a:ext uri="{9D8B030D-6E8A-4147-A177-3AD203B41FA5}">
                      <a16:colId xmlns:a16="http://schemas.microsoft.com/office/drawing/2014/main" val="1364849183"/>
                    </a:ext>
                  </a:extLst>
                </a:gridCol>
                <a:gridCol w="2967487">
                  <a:extLst>
                    <a:ext uri="{9D8B030D-6E8A-4147-A177-3AD203B41FA5}">
                      <a16:colId xmlns:a16="http://schemas.microsoft.com/office/drawing/2014/main" val="4204752670"/>
                    </a:ext>
                  </a:extLst>
                </a:gridCol>
                <a:gridCol w="2491475">
                  <a:extLst>
                    <a:ext uri="{9D8B030D-6E8A-4147-A177-3AD203B41FA5}">
                      <a16:colId xmlns:a16="http://schemas.microsoft.com/office/drawing/2014/main" val="2964774932"/>
                    </a:ext>
                  </a:extLst>
                </a:gridCol>
                <a:gridCol w="2184041">
                  <a:extLst>
                    <a:ext uri="{9D8B030D-6E8A-4147-A177-3AD203B41FA5}">
                      <a16:colId xmlns:a16="http://schemas.microsoft.com/office/drawing/2014/main" val="1691967519"/>
                    </a:ext>
                  </a:extLst>
                </a:gridCol>
              </a:tblGrid>
              <a:tr h="760153">
                <a:tc>
                  <a:txBody>
                    <a:bodyPr/>
                    <a:lstStyle/>
                    <a:p>
                      <a:pPr marL="0" indent="0">
                        <a:buFont typeface="Arial" panose="020B0604020202020204" pitchFamily="34" charset="0"/>
                        <a:buNone/>
                      </a:pPr>
                      <a:r>
                        <a:rPr lang="en-US" sz="4400" b="0" dirty="0">
                          <a:solidFill>
                            <a:schemeClr val="accent1">
                              <a:lumMod val="75000"/>
                            </a:schemeClr>
                          </a:solidFill>
                        </a:rPr>
                        <a:t>Job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4400" b="0" dirty="0">
                          <a:solidFill>
                            <a:schemeClr val="accent1">
                              <a:lumMod val="75000"/>
                            </a:schemeClr>
                          </a:solidFill>
                        </a:rPr>
                        <a:t>Education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4400" b="0" dirty="0">
                          <a:solidFill>
                            <a:schemeClr val="accent1">
                              <a:lumMod val="75000"/>
                            </a:schemeClr>
                          </a:solidFill>
                        </a:rPr>
                        <a:t>Travel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4400" b="0" dirty="0">
                          <a:solidFill>
                            <a:schemeClr val="accent1">
                              <a:lumMod val="75000"/>
                            </a:schemeClr>
                          </a:solidFill>
                        </a:rPr>
                        <a:t>Family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5638044"/>
                  </a:ext>
                </a:extLst>
              </a:tr>
              <a:tr h="760153">
                <a:tc>
                  <a:txBody>
                    <a:bodyPr/>
                    <a:lstStyle/>
                    <a:p>
                      <a:r>
                        <a:rPr lang="en-US" sz="4400" b="0" dirty="0">
                          <a:solidFill>
                            <a:schemeClr val="accent1">
                              <a:lumMod val="75000"/>
                            </a:schemeClr>
                          </a:solidFill>
                        </a:rPr>
                        <a:t>Food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4400" b="0" dirty="0">
                          <a:solidFill>
                            <a:schemeClr val="accent1">
                              <a:lumMod val="75000"/>
                            </a:schemeClr>
                          </a:solidFill>
                        </a:rPr>
                        <a:t>Hobbies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4400" b="0" dirty="0">
                          <a:solidFill>
                            <a:schemeClr val="accent1">
                              <a:lumMod val="75000"/>
                            </a:schemeClr>
                          </a:solidFill>
                        </a:rPr>
                        <a:t>Exercise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4400" b="0" dirty="0">
                          <a:solidFill>
                            <a:schemeClr val="accent1">
                              <a:lumMod val="75000"/>
                            </a:schemeClr>
                          </a:solidFill>
                        </a:rPr>
                        <a:t>Sleep</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0448272"/>
                  </a:ext>
                </a:extLst>
              </a:tr>
              <a:tr h="760153">
                <a:tc>
                  <a:txBody>
                    <a:bodyPr/>
                    <a:lstStyle/>
                    <a:p>
                      <a:r>
                        <a:rPr lang="en-US" sz="4400" b="0" dirty="0">
                          <a:solidFill>
                            <a:schemeClr val="accent1">
                              <a:lumMod val="75000"/>
                            </a:schemeClr>
                          </a:solidFill>
                        </a:rPr>
                        <a:t>Church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4400" b="0" dirty="0">
                          <a:solidFill>
                            <a:schemeClr val="accent1">
                              <a:lumMod val="75000"/>
                            </a:schemeClr>
                          </a:solidFill>
                        </a:rPr>
                        <a:t>Leisure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4400" b="0" dirty="0">
                          <a:solidFill>
                            <a:schemeClr val="accent1">
                              <a:lumMod val="75000"/>
                            </a:schemeClr>
                          </a:solidFill>
                        </a:rPr>
                        <a:t>Service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4400" b="0" dirty="0">
                        <a:solidFill>
                          <a:schemeClr val="accent1">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72201521"/>
                  </a:ext>
                </a:extLst>
              </a:tr>
            </a:tbl>
          </a:graphicData>
        </a:graphic>
      </p:graphicFrame>
    </p:spTree>
    <p:extLst>
      <p:ext uri="{BB962C8B-B14F-4D97-AF65-F5344CB8AC3E}">
        <p14:creationId xmlns:p14="http://schemas.microsoft.com/office/powerpoint/2010/main" val="1785686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FA19-22F0-1B21-C4C4-C9CFCE1B0CB0}"/>
              </a:ext>
            </a:extLst>
          </p:cNvPr>
          <p:cNvSpPr>
            <a:spLocks noGrp="1"/>
          </p:cNvSpPr>
          <p:nvPr>
            <p:ph type="title"/>
          </p:nvPr>
        </p:nvSpPr>
        <p:spPr>
          <a:xfrm>
            <a:off x="838200" y="14407"/>
            <a:ext cx="10515600" cy="1325563"/>
          </a:xfrm>
        </p:spPr>
        <p:txBody>
          <a:bodyPr>
            <a:normAutofit/>
          </a:bodyPr>
          <a:lstStyle/>
          <a:p>
            <a:r>
              <a:rPr lang="en-US" sz="4800" i="1" dirty="0"/>
              <a:t>Are there really that many choices?</a:t>
            </a:r>
          </a:p>
        </p:txBody>
      </p:sp>
      <p:sp>
        <p:nvSpPr>
          <p:cNvPr id="3" name="Content Placeholder 2">
            <a:extLst>
              <a:ext uri="{FF2B5EF4-FFF2-40B4-BE49-F238E27FC236}">
                <a16:creationId xmlns:a16="http://schemas.microsoft.com/office/drawing/2014/main" id="{BFE11B0F-3B07-9609-4108-8937A87D96E5}"/>
              </a:ext>
            </a:extLst>
          </p:cNvPr>
          <p:cNvSpPr>
            <a:spLocks noGrp="1"/>
          </p:cNvSpPr>
          <p:nvPr>
            <p:ph idx="1"/>
          </p:nvPr>
        </p:nvSpPr>
        <p:spPr>
          <a:xfrm>
            <a:off x="838200" y="1339970"/>
            <a:ext cx="10515600" cy="4963064"/>
          </a:xfrm>
        </p:spPr>
        <p:txBody>
          <a:bodyPr>
            <a:normAutofit/>
          </a:bodyPr>
          <a:lstStyle/>
          <a:p>
            <a:r>
              <a:rPr lang="en-US" sz="4000" dirty="0"/>
              <a:t>Jesus tells us that we have only </a:t>
            </a:r>
            <a:r>
              <a:rPr lang="en-US" sz="4000" u="sng" dirty="0"/>
              <a:t>2 choices</a:t>
            </a:r>
            <a:r>
              <a:rPr lang="en-US" sz="4000" dirty="0"/>
              <a:t>.</a:t>
            </a:r>
          </a:p>
          <a:p>
            <a:pPr marL="0" indent="0">
              <a:buNone/>
            </a:pPr>
            <a:endParaRPr lang="en-US" sz="4000" dirty="0"/>
          </a:p>
          <a:p>
            <a:pPr marL="0" indent="0">
              <a:buNone/>
            </a:pPr>
            <a:r>
              <a:rPr lang="en-US" sz="4000" dirty="0"/>
              <a:t>“Enter by the narrow gate; for wide is the gate and broad is the way that leads to destruction, and there are many who go in by it.  Because narrow is the gate and difficult is the way which leads to life, and there are few who find it.”</a:t>
            </a:r>
          </a:p>
          <a:p>
            <a:pPr marL="0" indent="0">
              <a:buNone/>
            </a:pPr>
            <a:r>
              <a:rPr lang="en-US" sz="4000" dirty="0"/>
              <a:t>							-Matthew 7:13-14</a:t>
            </a:r>
          </a:p>
        </p:txBody>
      </p:sp>
    </p:spTree>
    <p:extLst>
      <p:ext uri="{BB962C8B-B14F-4D97-AF65-F5344CB8AC3E}">
        <p14:creationId xmlns:p14="http://schemas.microsoft.com/office/powerpoint/2010/main" val="3569738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FA19-22F0-1B21-C4C4-C9CFCE1B0CB0}"/>
              </a:ext>
            </a:extLst>
          </p:cNvPr>
          <p:cNvSpPr>
            <a:spLocks noGrp="1"/>
          </p:cNvSpPr>
          <p:nvPr>
            <p:ph type="title"/>
          </p:nvPr>
        </p:nvSpPr>
        <p:spPr>
          <a:xfrm>
            <a:off x="838200" y="14407"/>
            <a:ext cx="10876472" cy="1325563"/>
          </a:xfrm>
        </p:spPr>
        <p:txBody>
          <a:bodyPr>
            <a:normAutofit/>
          </a:bodyPr>
          <a:lstStyle/>
          <a:p>
            <a:r>
              <a:rPr lang="en-US" sz="4800" i="1" dirty="0"/>
              <a:t>What are the main points Jesus is making?</a:t>
            </a:r>
          </a:p>
        </p:txBody>
      </p:sp>
      <p:sp>
        <p:nvSpPr>
          <p:cNvPr id="3" name="Content Placeholder 2">
            <a:extLst>
              <a:ext uri="{FF2B5EF4-FFF2-40B4-BE49-F238E27FC236}">
                <a16:creationId xmlns:a16="http://schemas.microsoft.com/office/drawing/2014/main" id="{BFE11B0F-3B07-9609-4108-8937A87D96E5}"/>
              </a:ext>
            </a:extLst>
          </p:cNvPr>
          <p:cNvSpPr>
            <a:spLocks noGrp="1"/>
          </p:cNvSpPr>
          <p:nvPr>
            <p:ph idx="1"/>
          </p:nvPr>
        </p:nvSpPr>
        <p:spPr>
          <a:xfrm>
            <a:off x="838200" y="1339970"/>
            <a:ext cx="10515600" cy="4963064"/>
          </a:xfrm>
        </p:spPr>
        <p:txBody>
          <a:bodyPr>
            <a:normAutofit/>
          </a:bodyPr>
          <a:lstStyle/>
          <a:p>
            <a:r>
              <a:rPr lang="en-US" sz="4000" dirty="0"/>
              <a:t>Each of us must make a </a:t>
            </a:r>
            <a:r>
              <a:rPr lang="en-US" sz="4000" b="1" dirty="0"/>
              <a:t>choice</a:t>
            </a:r>
            <a:r>
              <a:rPr lang="en-US" sz="4000" dirty="0"/>
              <a:t> about the road we will travel in this life, and the popular path is the wrong way to go.  (Consider Psalm </a:t>
            </a:r>
            <a:r>
              <a:rPr lang="en-US" sz="4000"/>
              <a:t>1)</a:t>
            </a:r>
          </a:p>
          <a:p>
            <a:pPr marL="0" indent="0">
              <a:buNone/>
            </a:pPr>
            <a:endParaRPr lang="en-US" sz="4000" dirty="0"/>
          </a:p>
          <a:p>
            <a:r>
              <a:rPr lang="en-US" sz="4000" dirty="0"/>
              <a:t>The life of a Christian can often be a </a:t>
            </a:r>
            <a:r>
              <a:rPr lang="en-US" sz="4000" b="1" dirty="0"/>
              <a:t>difficult journey</a:t>
            </a:r>
            <a:r>
              <a:rPr lang="en-US" sz="4000" dirty="0"/>
              <a:t>, but the rewards far outweigh the costs.  (Consider Luke 14:25-33)</a:t>
            </a:r>
          </a:p>
        </p:txBody>
      </p:sp>
    </p:spTree>
    <p:extLst>
      <p:ext uri="{BB962C8B-B14F-4D97-AF65-F5344CB8AC3E}">
        <p14:creationId xmlns:p14="http://schemas.microsoft.com/office/powerpoint/2010/main" val="1985143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FA19-22F0-1B21-C4C4-C9CFCE1B0CB0}"/>
              </a:ext>
            </a:extLst>
          </p:cNvPr>
          <p:cNvSpPr>
            <a:spLocks noGrp="1"/>
          </p:cNvSpPr>
          <p:nvPr>
            <p:ph type="title"/>
          </p:nvPr>
        </p:nvSpPr>
        <p:spPr>
          <a:xfrm>
            <a:off x="838200" y="14407"/>
            <a:ext cx="10876472" cy="1325563"/>
          </a:xfrm>
        </p:spPr>
        <p:txBody>
          <a:bodyPr>
            <a:normAutofit/>
          </a:bodyPr>
          <a:lstStyle/>
          <a:p>
            <a:r>
              <a:rPr lang="en-US" sz="4800" dirty="0"/>
              <a:t>Consider Psalm 1</a:t>
            </a:r>
          </a:p>
        </p:txBody>
      </p:sp>
      <p:sp>
        <p:nvSpPr>
          <p:cNvPr id="3" name="Content Placeholder 2">
            <a:extLst>
              <a:ext uri="{FF2B5EF4-FFF2-40B4-BE49-F238E27FC236}">
                <a16:creationId xmlns:a16="http://schemas.microsoft.com/office/drawing/2014/main" id="{BFE11B0F-3B07-9609-4108-8937A87D96E5}"/>
              </a:ext>
            </a:extLst>
          </p:cNvPr>
          <p:cNvSpPr>
            <a:spLocks noGrp="1"/>
          </p:cNvSpPr>
          <p:nvPr>
            <p:ph idx="1"/>
          </p:nvPr>
        </p:nvSpPr>
        <p:spPr>
          <a:xfrm>
            <a:off x="838200" y="1339970"/>
            <a:ext cx="10515600" cy="5342625"/>
          </a:xfrm>
        </p:spPr>
        <p:txBody>
          <a:bodyPr>
            <a:normAutofit/>
          </a:bodyPr>
          <a:lstStyle/>
          <a:p>
            <a:r>
              <a:rPr lang="en-US" sz="4000" dirty="0"/>
              <a:t>Notice the differences between </a:t>
            </a:r>
            <a:r>
              <a:rPr lang="en-US" sz="4000" i="1" dirty="0"/>
              <a:t>the blessed </a:t>
            </a:r>
            <a:r>
              <a:rPr lang="en-US" sz="4000" dirty="0"/>
              <a:t>and </a:t>
            </a:r>
            <a:r>
              <a:rPr lang="en-US" sz="4000" i="1" dirty="0"/>
              <a:t>the ungodly.</a:t>
            </a:r>
            <a:endParaRPr lang="en-US" sz="4000" dirty="0"/>
          </a:p>
          <a:p>
            <a:pPr lvl="1"/>
            <a:r>
              <a:rPr lang="en-US" sz="3600" dirty="0"/>
              <a:t>The blessed delight in the law of the Lord.</a:t>
            </a:r>
          </a:p>
          <a:p>
            <a:pPr lvl="1"/>
            <a:r>
              <a:rPr lang="en-US" sz="3600" dirty="0"/>
              <a:t>They are rooted firmly by the living water.</a:t>
            </a:r>
          </a:p>
          <a:p>
            <a:pPr lvl="1"/>
            <a:r>
              <a:rPr lang="en-US" sz="3600" dirty="0"/>
              <a:t>However, the ungodly are scornful.</a:t>
            </a:r>
          </a:p>
          <a:p>
            <a:pPr lvl="1"/>
            <a:r>
              <a:rPr lang="en-US" sz="3600" dirty="0"/>
              <a:t>They are chaff, to be blown away, perishing.</a:t>
            </a:r>
          </a:p>
          <a:p>
            <a:r>
              <a:rPr lang="en-US" sz="4000" dirty="0"/>
              <a:t>This agrees with Christ’s point about our choice on which path to follow in this life.  There are </a:t>
            </a:r>
            <a:r>
              <a:rPr lang="en-US" sz="4000" i="1" dirty="0"/>
              <a:t>consequences</a:t>
            </a:r>
            <a:r>
              <a:rPr lang="en-US" sz="4000" dirty="0"/>
              <a:t>!</a:t>
            </a:r>
          </a:p>
        </p:txBody>
      </p:sp>
    </p:spTree>
    <p:extLst>
      <p:ext uri="{BB962C8B-B14F-4D97-AF65-F5344CB8AC3E}">
        <p14:creationId xmlns:p14="http://schemas.microsoft.com/office/powerpoint/2010/main" val="3280851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FA19-22F0-1B21-C4C4-C9CFCE1B0CB0}"/>
              </a:ext>
            </a:extLst>
          </p:cNvPr>
          <p:cNvSpPr>
            <a:spLocks noGrp="1"/>
          </p:cNvSpPr>
          <p:nvPr>
            <p:ph type="title"/>
          </p:nvPr>
        </p:nvSpPr>
        <p:spPr>
          <a:xfrm>
            <a:off x="838200" y="14407"/>
            <a:ext cx="10876472" cy="1325563"/>
          </a:xfrm>
        </p:spPr>
        <p:txBody>
          <a:bodyPr>
            <a:normAutofit/>
          </a:bodyPr>
          <a:lstStyle/>
          <a:p>
            <a:r>
              <a:rPr lang="en-US" sz="4800" dirty="0"/>
              <a:t>Consider Luke 14:25-33</a:t>
            </a:r>
          </a:p>
        </p:txBody>
      </p:sp>
      <p:sp>
        <p:nvSpPr>
          <p:cNvPr id="3" name="Content Placeholder 2">
            <a:extLst>
              <a:ext uri="{FF2B5EF4-FFF2-40B4-BE49-F238E27FC236}">
                <a16:creationId xmlns:a16="http://schemas.microsoft.com/office/drawing/2014/main" id="{BFE11B0F-3B07-9609-4108-8937A87D96E5}"/>
              </a:ext>
            </a:extLst>
          </p:cNvPr>
          <p:cNvSpPr>
            <a:spLocks noGrp="1"/>
          </p:cNvSpPr>
          <p:nvPr>
            <p:ph idx="1"/>
          </p:nvPr>
        </p:nvSpPr>
        <p:spPr>
          <a:xfrm>
            <a:off x="838200" y="1339970"/>
            <a:ext cx="10515600" cy="5342625"/>
          </a:xfrm>
        </p:spPr>
        <p:txBody>
          <a:bodyPr>
            <a:normAutofit/>
          </a:bodyPr>
          <a:lstStyle/>
          <a:p>
            <a:r>
              <a:rPr lang="en-US" sz="4000" dirty="0"/>
              <a:t>Walking the way that leads to life has its costs.  </a:t>
            </a:r>
          </a:p>
          <a:p>
            <a:pPr lvl="1"/>
            <a:r>
              <a:rPr lang="en-US" sz="3600" dirty="0"/>
              <a:t>Self-sacrifice, humility, and prioritization are hallmarks of Christian living.  (Mark 8:34-38)</a:t>
            </a:r>
          </a:p>
          <a:p>
            <a:r>
              <a:rPr lang="en-US" sz="4000" dirty="0"/>
              <a:t>However, God equips us for the journey.</a:t>
            </a:r>
          </a:p>
          <a:p>
            <a:pPr lvl="1"/>
            <a:r>
              <a:rPr lang="en-US" sz="3600" dirty="0"/>
              <a:t>Imagine carrying a light load over difficult terrain.  Because of the gospel of Christ, we can make it!  (Matthew 11:28-30; 2 Timothy 3:16-17)</a:t>
            </a:r>
          </a:p>
          <a:p>
            <a:r>
              <a:rPr lang="en-US" sz="4000" dirty="0"/>
              <a:t>Jesus’s second point, that few enter by the narrow gate, makes sense with this in mind.</a:t>
            </a:r>
          </a:p>
        </p:txBody>
      </p:sp>
    </p:spTree>
    <p:extLst>
      <p:ext uri="{BB962C8B-B14F-4D97-AF65-F5344CB8AC3E}">
        <p14:creationId xmlns:p14="http://schemas.microsoft.com/office/powerpoint/2010/main" val="4255967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FA19-22F0-1B21-C4C4-C9CFCE1B0CB0}"/>
              </a:ext>
            </a:extLst>
          </p:cNvPr>
          <p:cNvSpPr>
            <a:spLocks noGrp="1"/>
          </p:cNvSpPr>
          <p:nvPr>
            <p:ph type="title"/>
          </p:nvPr>
        </p:nvSpPr>
        <p:spPr>
          <a:xfrm>
            <a:off x="838200" y="14407"/>
            <a:ext cx="10876472" cy="1325563"/>
          </a:xfrm>
        </p:spPr>
        <p:txBody>
          <a:bodyPr>
            <a:normAutofit/>
          </a:bodyPr>
          <a:lstStyle/>
          <a:p>
            <a:r>
              <a:rPr lang="en-US" sz="4800" i="1" dirty="0"/>
              <a:t>Does God have expectations for us?</a:t>
            </a:r>
          </a:p>
        </p:txBody>
      </p:sp>
      <p:sp>
        <p:nvSpPr>
          <p:cNvPr id="3" name="Content Placeholder 2">
            <a:extLst>
              <a:ext uri="{FF2B5EF4-FFF2-40B4-BE49-F238E27FC236}">
                <a16:creationId xmlns:a16="http://schemas.microsoft.com/office/drawing/2014/main" id="{BFE11B0F-3B07-9609-4108-8937A87D96E5}"/>
              </a:ext>
            </a:extLst>
          </p:cNvPr>
          <p:cNvSpPr>
            <a:spLocks noGrp="1"/>
          </p:cNvSpPr>
          <p:nvPr>
            <p:ph idx="1"/>
          </p:nvPr>
        </p:nvSpPr>
        <p:spPr>
          <a:xfrm>
            <a:off x="838199" y="1219201"/>
            <a:ext cx="10652185" cy="5624392"/>
          </a:xfrm>
        </p:spPr>
        <p:txBody>
          <a:bodyPr>
            <a:normAutofit/>
          </a:bodyPr>
          <a:lstStyle/>
          <a:p>
            <a:r>
              <a:rPr lang="en-US" sz="4000" dirty="0"/>
              <a:t>Sadly, many in this world think not.  However, the Bible clearly teaches us otherwise.</a:t>
            </a:r>
          </a:p>
          <a:p>
            <a:pPr lvl="1"/>
            <a:r>
              <a:rPr lang="en-US" sz="3600" dirty="0"/>
              <a:t>In Romans 12:1-2, Paul tells us to present our bodies as a “living sacrifice, </a:t>
            </a:r>
            <a:r>
              <a:rPr lang="en-US" sz="3600" b="1" dirty="0"/>
              <a:t>holy</a:t>
            </a:r>
            <a:r>
              <a:rPr lang="en-US" sz="3600" dirty="0"/>
              <a:t>, acceptable to God”.  He notes that God’s will is perfect.</a:t>
            </a:r>
          </a:p>
          <a:p>
            <a:pPr lvl="1"/>
            <a:r>
              <a:rPr lang="en-US" sz="3600" dirty="0"/>
              <a:t>In 1 Peter 1:13-16, Peter tells us to “Be </a:t>
            </a:r>
            <a:r>
              <a:rPr lang="en-US" sz="3600" b="1" dirty="0"/>
              <a:t>holy</a:t>
            </a:r>
            <a:r>
              <a:rPr lang="en-US" sz="3600" dirty="0"/>
              <a:t>”.</a:t>
            </a:r>
          </a:p>
          <a:p>
            <a:r>
              <a:rPr lang="en-US" sz="4000" dirty="0"/>
              <a:t>In both passages, the writers talk about not being conformed (shaped or influenced) by the world.  Therefore, we conclude that God is calling us to be </a:t>
            </a:r>
            <a:r>
              <a:rPr lang="en-US" sz="4000" b="1" dirty="0"/>
              <a:t>holy</a:t>
            </a:r>
            <a:r>
              <a:rPr lang="en-US" sz="4000" dirty="0"/>
              <a:t> or </a:t>
            </a:r>
            <a:r>
              <a:rPr lang="en-US" sz="4000" i="1" dirty="0"/>
              <a:t>set apart</a:t>
            </a:r>
            <a:r>
              <a:rPr lang="en-US" sz="4000" dirty="0"/>
              <a:t> from the world.</a:t>
            </a:r>
          </a:p>
        </p:txBody>
      </p:sp>
    </p:spTree>
    <p:extLst>
      <p:ext uri="{BB962C8B-B14F-4D97-AF65-F5344CB8AC3E}">
        <p14:creationId xmlns:p14="http://schemas.microsoft.com/office/powerpoint/2010/main" val="2569923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FA19-22F0-1B21-C4C4-C9CFCE1B0CB0}"/>
              </a:ext>
            </a:extLst>
          </p:cNvPr>
          <p:cNvSpPr>
            <a:spLocks noGrp="1"/>
          </p:cNvSpPr>
          <p:nvPr>
            <p:ph type="title"/>
          </p:nvPr>
        </p:nvSpPr>
        <p:spPr>
          <a:xfrm>
            <a:off x="838200" y="14407"/>
            <a:ext cx="10876472" cy="1325563"/>
          </a:xfrm>
        </p:spPr>
        <p:txBody>
          <a:bodyPr>
            <a:normAutofit/>
          </a:bodyPr>
          <a:lstStyle/>
          <a:p>
            <a:r>
              <a:rPr lang="en-US" sz="4800" i="1" dirty="0"/>
              <a:t>What does it mean to be holy?</a:t>
            </a:r>
          </a:p>
        </p:txBody>
      </p:sp>
      <p:sp>
        <p:nvSpPr>
          <p:cNvPr id="3" name="Content Placeholder 2">
            <a:extLst>
              <a:ext uri="{FF2B5EF4-FFF2-40B4-BE49-F238E27FC236}">
                <a16:creationId xmlns:a16="http://schemas.microsoft.com/office/drawing/2014/main" id="{BFE11B0F-3B07-9609-4108-8937A87D96E5}"/>
              </a:ext>
            </a:extLst>
          </p:cNvPr>
          <p:cNvSpPr>
            <a:spLocks noGrp="1"/>
          </p:cNvSpPr>
          <p:nvPr>
            <p:ph idx="1"/>
          </p:nvPr>
        </p:nvSpPr>
        <p:spPr>
          <a:xfrm>
            <a:off x="838199" y="1339970"/>
            <a:ext cx="10876472" cy="5411638"/>
          </a:xfrm>
        </p:spPr>
        <p:txBody>
          <a:bodyPr>
            <a:normAutofit/>
          </a:bodyPr>
          <a:lstStyle/>
          <a:p>
            <a:r>
              <a:rPr lang="en-US" sz="4000" dirty="0"/>
              <a:t>Choosing to walk along the highway of holiness, means we must </a:t>
            </a:r>
            <a:r>
              <a:rPr lang="en-US" sz="4000" b="1" u="sng" dirty="0"/>
              <a:t>make decisions</a:t>
            </a:r>
            <a:r>
              <a:rPr lang="en-US" sz="4000" dirty="0"/>
              <a:t> (thought/word) and </a:t>
            </a:r>
            <a:r>
              <a:rPr lang="en-US" sz="4000" b="1" u="sng" dirty="0"/>
              <a:t>make changes</a:t>
            </a:r>
            <a:r>
              <a:rPr lang="en-US" sz="4000" dirty="0"/>
              <a:t> (action/deed).</a:t>
            </a:r>
          </a:p>
          <a:p>
            <a:pPr lvl="1"/>
            <a:r>
              <a:rPr lang="en-US" sz="3600" dirty="0"/>
              <a:t>It’s easy to do the first and neglect the second.  (Think about this in context of diet/exercise!</a:t>
            </a:r>
            <a:r>
              <a:rPr lang="en-US" sz="3600" dirty="0">
                <a:sym typeface="Wingdings" panose="05000000000000000000" pitchFamily="2" charset="2"/>
              </a:rPr>
              <a:t>)</a:t>
            </a:r>
            <a:endParaRPr lang="en-US" sz="3600" dirty="0"/>
          </a:p>
          <a:p>
            <a:r>
              <a:rPr lang="en-US" sz="4000" dirty="0"/>
              <a:t>Look at the story of Joshua and the nation of Israel, and see how the people did both (at least for a while).</a:t>
            </a:r>
          </a:p>
          <a:p>
            <a:pPr lvl="1"/>
            <a:r>
              <a:rPr lang="en-US" sz="3600" dirty="0"/>
              <a:t>Read Joshua 24:14-18, 23-27, 31</a:t>
            </a:r>
          </a:p>
          <a:p>
            <a:pPr lvl="1"/>
            <a:endParaRPr lang="en-US" sz="3600" dirty="0"/>
          </a:p>
        </p:txBody>
      </p:sp>
    </p:spTree>
    <p:extLst>
      <p:ext uri="{BB962C8B-B14F-4D97-AF65-F5344CB8AC3E}">
        <p14:creationId xmlns:p14="http://schemas.microsoft.com/office/powerpoint/2010/main" val="849403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747</Words>
  <Application>Microsoft Office PowerPoint</Application>
  <PresentationFormat>Widescreen</PresentationFormat>
  <Paragraphs>74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A highway will be there, a roadway, and it will be called the Highway of Holiness. The unclean will not travel on it, but it will be for him who walks that way, and fools will not wander on it.             -Isaiah 35:8</vt:lpstr>
      <vt:lpstr>The Highway of Holiness</vt:lpstr>
      <vt:lpstr>What do we do with the time we have?</vt:lpstr>
      <vt:lpstr>Are there really that many choices?</vt:lpstr>
      <vt:lpstr>What are the main points Jesus is making?</vt:lpstr>
      <vt:lpstr>Consider Psalm 1</vt:lpstr>
      <vt:lpstr>Consider Luke 14:25-33</vt:lpstr>
      <vt:lpstr>Does God have expectations for us?</vt:lpstr>
      <vt:lpstr>What does it mean to be holy?</vt:lpstr>
      <vt:lpstr>What changes must we make today?</vt:lpstr>
      <vt:lpstr>In Closing…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highway will be there, a roadway, and it will be called the Highway of Holiness. The unclean will not travel on it, but it will be for him who walks that way, and fools will not wander on it.             -Isaiah 35:8</dc:title>
  <dc:creator>Shawn Morgan</dc:creator>
  <cp:lastModifiedBy>Wanda Blurton</cp:lastModifiedBy>
  <cp:revision>2</cp:revision>
  <dcterms:created xsi:type="dcterms:W3CDTF">2022-06-11T14:16:45Z</dcterms:created>
  <dcterms:modified xsi:type="dcterms:W3CDTF">2022-06-11T17:17:39Z</dcterms:modified>
</cp:coreProperties>
</file>