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8" r:id="rId2"/>
    <p:sldId id="256"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7102475" cy="93694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6/11/2022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4149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power of sin is weakened by the gift of the Holy Spirit</a:t>
            </a:r>
          </a:p>
        </p:txBody>
      </p:sp>
      <p:sp>
        <p:nvSpPr>
          <p:cNvPr id="3" name="Content Placeholder 2"/>
          <p:cNvSpPr>
            <a:spLocks noGrp="1"/>
          </p:cNvSpPr>
          <p:nvPr>
            <p:ph idx="1"/>
          </p:nvPr>
        </p:nvSpPr>
        <p:spPr/>
        <p:txBody>
          <a:bodyPr>
            <a:normAutofit lnSpcReduction="10000"/>
          </a:bodyPr>
          <a:lstStyle/>
          <a:p>
            <a:r>
              <a:rPr lang="en-US" sz="2400" dirty="0"/>
              <a:t>Eph. 3:14-19  “For this reason I bow my knees before the Father, from whom every family in heaven and on earth derives its name, that He would grant you, according to the riches of His glory, to be </a:t>
            </a:r>
            <a:r>
              <a:rPr lang="en-US" sz="2400" b="1" dirty="0"/>
              <a:t>strengthened with the power through His Spirit </a:t>
            </a:r>
            <a:r>
              <a:rPr lang="en-US" sz="2400" dirty="0"/>
              <a:t>in the inner man, so that Christ may dwell in your hearts through faith; and that you, being rooted and grounded in love, may be able to comprehend with all the saints what is the breadth and length and height and depth, and to know the love of Christ which surpasses knowledge, that you may be filled up to all the fullness of God.”</a:t>
            </a:r>
          </a:p>
        </p:txBody>
      </p:sp>
    </p:spTree>
    <p:extLst>
      <p:ext uri="{BB962C8B-B14F-4D97-AF65-F5344CB8AC3E}">
        <p14:creationId xmlns:p14="http://schemas.microsoft.com/office/powerpoint/2010/main" val="1633883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what if we sin after we become Christians?</a:t>
            </a:r>
          </a:p>
        </p:txBody>
      </p:sp>
      <p:sp>
        <p:nvSpPr>
          <p:cNvPr id="3" name="Content Placeholder 2"/>
          <p:cNvSpPr>
            <a:spLocks noGrp="1"/>
          </p:cNvSpPr>
          <p:nvPr>
            <p:ph idx="1"/>
          </p:nvPr>
        </p:nvSpPr>
        <p:spPr/>
        <p:txBody>
          <a:bodyPr>
            <a:normAutofit/>
          </a:bodyPr>
          <a:lstStyle/>
          <a:p>
            <a:r>
              <a:rPr lang="en-US" sz="2400" dirty="0"/>
              <a:t>I John 1:9-2:2 “If we confess our sins, He is faithful and righteous to forgive us our sins and to cleanse us from all unrighteousness.  If we say we have not sinned, we make Him a liar and His word is not in us. My little children, I am writing these things to you so that you may not sin.  And if anyone sins, we have an Advocate with the Father, Jesus Christ the righteous; and He himself is the propitiation for our sins; and not for ours only, but also for those of the whole world.”</a:t>
            </a:r>
          </a:p>
        </p:txBody>
      </p:sp>
    </p:spTree>
    <p:extLst>
      <p:ext uri="{BB962C8B-B14F-4D97-AF65-F5344CB8AC3E}">
        <p14:creationId xmlns:p14="http://schemas.microsoft.com/office/powerpoint/2010/main" val="173406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Holy Spirit is our Helper</a:t>
            </a:r>
          </a:p>
        </p:txBody>
      </p:sp>
      <p:sp>
        <p:nvSpPr>
          <p:cNvPr id="3" name="Content Placeholder 2"/>
          <p:cNvSpPr>
            <a:spLocks noGrp="1"/>
          </p:cNvSpPr>
          <p:nvPr>
            <p:ph idx="1"/>
          </p:nvPr>
        </p:nvSpPr>
        <p:spPr/>
        <p:txBody>
          <a:bodyPr>
            <a:normAutofit/>
          </a:bodyPr>
          <a:lstStyle/>
          <a:p>
            <a:r>
              <a:rPr lang="en-US" sz="2400" dirty="0"/>
              <a:t>Rom 8:11-14 “But if the Spirit of Him who raised Jesus from the dead dwells in you, He who raised Christ Jesus from the dead will also give life to your mortal bodies through His Spirit who dwells in you.  So then, brethren, we are under obligation, NOT to the flesh, to live according to the flesh – for if you are living according to the flesh, you must die; but if by the Spirit you are putting to death the deeds of the body, you will live.  For all who are being led by the Spirit of God, these are the sons of God.”  </a:t>
            </a:r>
          </a:p>
        </p:txBody>
      </p:sp>
    </p:spTree>
    <p:extLst>
      <p:ext uri="{BB962C8B-B14F-4D97-AF65-F5344CB8AC3E}">
        <p14:creationId xmlns:p14="http://schemas.microsoft.com/office/powerpoint/2010/main" val="3619623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a:bodyPr>
          <a:lstStyle/>
          <a:p>
            <a:r>
              <a:rPr lang="en-US" sz="2400" dirty="0"/>
              <a:t>Jesus’ Great Commission Mt 28:19-20</a:t>
            </a:r>
          </a:p>
          <a:p>
            <a:r>
              <a:rPr lang="en-US" sz="2400" dirty="0"/>
              <a:t>In carrying out the Great Commission we:</a:t>
            </a:r>
          </a:p>
          <a:p>
            <a:pPr lvl="1"/>
            <a:r>
              <a:rPr lang="en-US" sz="2200" dirty="0"/>
              <a:t>Offer the truth that really makes men free</a:t>
            </a:r>
          </a:p>
          <a:p>
            <a:pPr lvl="1"/>
            <a:r>
              <a:rPr lang="en-US" sz="2200" dirty="0"/>
              <a:t>Freedom from sin, the burden which truly oppresses mankind!  </a:t>
            </a:r>
          </a:p>
          <a:p>
            <a:pPr lvl="1"/>
            <a:endParaRPr lang="en-US" sz="2200" dirty="0"/>
          </a:p>
          <a:p>
            <a:pPr lvl="1"/>
            <a:r>
              <a:rPr lang="en-US" sz="2200" dirty="0"/>
              <a:t>John 8:36 “So if the Son makes you free, you will be free indeed.”</a:t>
            </a:r>
          </a:p>
        </p:txBody>
      </p:sp>
    </p:spTree>
    <p:extLst>
      <p:ext uri="{BB962C8B-B14F-4D97-AF65-F5344CB8AC3E}">
        <p14:creationId xmlns:p14="http://schemas.microsoft.com/office/powerpoint/2010/main" val="600058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Truth Shall Make You Free</a:t>
            </a:r>
          </a:p>
        </p:txBody>
      </p:sp>
      <p:sp>
        <p:nvSpPr>
          <p:cNvPr id="3" name="Subtitle 2"/>
          <p:cNvSpPr>
            <a:spLocks noGrp="1"/>
          </p:cNvSpPr>
          <p:nvPr>
            <p:ph type="subTitle" idx="1"/>
          </p:nvPr>
        </p:nvSpPr>
        <p:spPr/>
        <p:txBody>
          <a:bodyPr/>
          <a:lstStyle/>
          <a:p>
            <a:r>
              <a:rPr lang="en-US" dirty="0"/>
              <a:t>John 8:31-36</a:t>
            </a:r>
          </a:p>
        </p:txBody>
      </p:sp>
    </p:spTree>
    <p:extLst>
      <p:ext uri="{BB962C8B-B14F-4D97-AF65-F5344CB8AC3E}">
        <p14:creationId xmlns:p14="http://schemas.microsoft.com/office/powerpoint/2010/main" val="596047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FREEDOM FROM WHAT?</a:t>
            </a:r>
          </a:p>
        </p:txBody>
      </p:sp>
      <p:sp>
        <p:nvSpPr>
          <p:cNvPr id="3" name="Content Placeholder 2"/>
          <p:cNvSpPr>
            <a:spLocks noGrp="1"/>
          </p:cNvSpPr>
          <p:nvPr>
            <p:ph idx="1"/>
          </p:nvPr>
        </p:nvSpPr>
        <p:spPr/>
        <p:txBody>
          <a:bodyPr>
            <a:normAutofit/>
          </a:bodyPr>
          <a:lstStyle/>
          <a:p>
            <a:r>
              <a:rPr lang="en-US" sz="2800" dirty="0"/>
              <a:t>Freedom from sin</a:t>
            </a:r>
          </a:p>
          <a:p>
            <a:pPr lvl="1"/>
            <a:r>
              <a:rPr lang="en-US" sz="2600" dirty="0"/>
              <a:t>Jews assumed He meant political oppression</a:t>
            </a:r>
          </a:p>
          <a:p>
            <a:pPr lvl="1"/>
            <a:r>
              <a:rPr lang="en-US" sz="2600" dirty="0"/>
              <a:t>Jesus explains (v 34-36)</a:t>
            </a:r>
          </a:p>
          <a:p>
            <a:pPr lvl="2"/>
            <a:r>
              <a:rPr lang="en-US" sz="2200" dirty="0"/>
              <a:t>The slavery of sin</a:t>
            </a:r>
          </a:p>
          <a:p>
            <a:pPr lvl="2"/>
            <a:r>
              <a:rPr lang="en-US" sz="2200" dirty="0"/>
              <a:t>Freedom from the bondage of sin</a:t>
            </a:r>
          </a:p>
          <a:p>
            <a:pPr lvl="2"/>
            <a:endParaRPr lang="en-US" sz="2200" dirty="0"/>
          </a:p>
          <a:p>
            <a:pPr lvl="2"/>
            <a:r>
              <a:rPr lang="en-US" sz="2200" dirty="0"/>
              <a:t>We might still sin, but Jesus offers us freedom from…</a:t>
            </a:r>
            <a:endParaRPr lang="en-US" sz="2800" dirty="0"/>
          </a:p>
        </p:txBody>
      </p:sp>
    </p:spTree>
    <p:extLst>
      <p:ext uri="{BB962C8B-B14F-4D97-AF65-F5344CB8AC3E}">
        <p14:creationId xmlns:p14="http://schemas.microsoft.com/office/powerpoint/2010/main" val="1589787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Freedom from the </a:t>
            </a:r>
            <a:r>
              <a:rPr lang="en-US" i="1" dirty="0"/>
              <a:t>Bondage</a:t>
            </a:r>
            <a:r>
              <a:rPr lang="en-US" dirty="0"/>
              <a:t> of Sin</a:t>
            </a:r>
          </a:p>
        </p:txBody>
      </p:sp>
      <p:sp>
        <p:nvSpPr>
          <p:cNvPr id="3" name="Content Placeholder 2"/>
          <p:cNvSpPr>
            <a:spLocks noGrp="1"/>
          </p:cNvSpPr>
          <p:nvPr>
            <p:ph idx="1"/>
          </p:nvPr>
        </p:nvSpPr>
        <p:spPr/>
        <p:txBody>
          <a:bodyPr>
            <a:normAutofit/>
          </a:bodyPr>
          <a:lstStyle/>
          <a:p>
            <a:r>
              <a:rPr lang="en-US" sz="2800" dirty="0"/>
              <a:t>The GUILT of sin </a:t>
            </a:r>
          </a:p>
          <a:p>
            <a:pPr lvl="1"/>
            <a:r>
              <a:rPr lang="en-US" sz="2600" dirty="0"/>
              <a:t>Rom. 3:23 “…for all have sinned and fall short of the glory of God…”</a:t>
            </a:r>
          </a:p>
          <a:p>
            <a:pPr lvl="1"/>
            <a:r>
              <a:rPr lang="en-US" sz="2600" dirty="0"/>
              <a:t>I John 1:8 “If we say that we have no sin, we are deceiving ourselves and the truth is not in us.” </a:t>
            </a:r>
          </a:p>
          <a:p>
            <a:pPr lvl="1"/>
            <a:r>
              <a:rPr lang="en-US" sz="2600" dirty="0"/>
              <a:t>John 8:34 “Jesus answered them, ‘Truly, truly, I say to you, everyone who commits sin is the slave of sin.”</a:t>
            </a:r>
          </a:p>
          <a:p>
            <a:pPr lvl="1"/>
            <a:endParaRPr lang="en-US" sz="2600" dirty="0"/>
          </a:p>
        </p:txBody>
      </p:sp>
    </p:spTree>
    <p:extLst>
      <p:ext uri="{BB962C8B-B14F-4D97-AF65-F5344CB8AC3E}">
        <p14:creationId xmlns:p14="http://schemas.microsoft.com/office/powerpoint/2010/main" val="2754223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i="1" dirty="0"/>
              <a:t>BONDAGE </a:t>
            </a:r>
            <a:r>
              <a:rPr lang="en-US" dirty="0"/>
              <a:t>of Sin</a:t>
            </a:r>
          </a:p>
        </p:txBody>
      </p:sp>
      <p:sp>
        <p:nvSpPr>
          <p:cNvPr id="3" name="Content Placeholder 2"/>
          <p:cNvSpPr>
            <a:spLocks noGrp="1"/>
          </p:cNvSpPr>
          <p:nvPr>
            <p:ph idx="1"/>
          </p:nvPr>
        </p:nvSpPr>
        <p:spPr/>
        <p:txBody>
          <a:bodyPr>
            <a:normAutofit/>
          </a:bodyPr>
          <a:lstStyle/>
          <a:p>
            <a:r>
              <a:rPr lang="en-US" sz="2800" dirty="0"/>
              <a:t>Paul’s illustration  Rom. 7:14-24</a:t>
            </a:r>
          </a:p>
          <a:p>
            <a:r>
              <a:rPr lang="en-US" sz="2800" dirty="0"/>
              <a:t>Paul illustrates the dilemma of one in bondage to the power of sin.  </a:t>
            </a:r>
          </a:p>
          <a:p>
            <a:r>
              <a:rPr lang="en-US" sz="2800" dirty="0"/>
              <a:t>More oppressive than any find of physical slavery is the spiritual slavery that comes from being a sinner!  Only Jesus provides freedom from the bondage of sin!  HOW???</a:t>
            </a:r>
          </a:p>
        </p:txBody>
      </p:sp>
    </p:spTree>
    <p:extLst>
      <p:ext uri="{BB962C8B-B14F-4D97-AF65-F5344CB8AC3E}">
        <p14:creationId xmlns:p14="http://schemas.microsoft.com/office/powerpoint/2010/main" val="1047044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“TRUTH” that frees us from bondage</a:t>
            </a:r>
          </a:p>
        </p:txBody>
      </p:sp>
      <p:sp>
        <p:nvSpPr>
          <p:cNvPr id="3" name="Content Placeholder 2"/>
          <p:cNvSpPr>
            <a:spLocks noGrp="1"/>
          </p:cNvSpPr>
          <p:nvPr>
            <p:ph idx="1"/>
          </p:nvPr>
        </p:nvSpPr>
        <p:spPr/>
        <p:txBody>
          <a:bodyPr>
            <a:normAutofit/>
          </a:bodyPr>
          <a:lstStyle/>
          <a:p>
            <a:r>
              <a:rPr lang="en-US" sz="2800" dirty="0"/>
              <a:t>The truth that frees us is Jesus’ Doctrine </a:t>
            </a:r>
            <a:r>
              <a:rPr lang="en-US" sz="2800" dirty="0" err="1"/>
              <a:t>Jn</a:t>
            </a:r>
            <a:r>
              <a:rPr lang="en-US" sz="2800" dirty="0"/>
              <a:t> 8:31-32 “My Word”</a:t>
            </a:r>
          </a:p>
          <a:p>
            <a:r>
              <a:rPr lang="en-US" sz="2800" dirty="0"/>
              <a:t>Freedom from the guilt of sin (Mt 26:28; </a:t>
            </a:r>
            <a:r>
              <a:rPr lang="en-US" sz="2800" dirty="0" err="1"/>
              <a:t>Eph</a:t>
            </a:r>
            <a:r>
              <a:rPr lang="en-US" sz="2800" dirty="0"/>
              <a:t> 1:7)</a:t>
            </a:r>
          </a:p>
          <a:p>
            <a:r>
              <a:rPr lang="en-US" sz="2800" dirty="0"/>
              <a:t>Freedom from the power of sin (Rom 8:1-2, 12-13)</a:t>
            </a:r>
          </a:p>
          <a:p>
            <a:endParaRPr lang="en-US" sz="2800" dirty="0"/>
          </a:p>
        </p:txBody>
      </p:sp>
    </p:spTree>
    <p:extLst>
      <p:ext uri="{BB962C8B-B14F-4D97-AF65-F5344CB8AC3E}">
        <p14:creationId xmlns:p14="http://schemas.microsoft.com/office/powerpoint/2010/main" val="2247828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Jesus’ doctrine must be OBEYED</a:t>
            </a:r>
          </a:p>
        </p:txBody>
      </p:sp>
      <p:sp>
        <p:nvSpPr>
          <p:cNvPr id="3" name="Content Placeholder 2"/>
          <p:cNvSpPr>
            <a:spLocks noGrp="1"/>
          </p:cNvSpPr>
          <p:nvPr>
            <p:ph idx="1"/>
          </p:nvPr>
        </p:nvSpPr>
        <p:spPr/>
        <p:txBody>
          <a:bodyPr>
            <a:normAutofit/>
          </a:bodyPr>
          <a:lstStyle/>
          <a:p>
            <a:r>
              <a:rPr lang="en-US" sz="2400" dirty="0"/>
              <a:t>Obedience to Christ is required to receive this freedom from the bondage of sin</a:t>
            </a:r>
          </a:p>
          <a:p>
            <a:r>
              <a:rPr lang="en-US" sz="2400" dirty="0"/>
              <a:t>Lk 6:46 “Why do you call Me, ‘Lord, Lord’ and do not do what I say?”</a:t>
            </a:r>
          </a:p>
          <a:p>
            <a:r>
              <a:rPr lang="en-US" sz="2400" dirty="0"/>
              <a:t>Rom 6:17-18 “But thanks be to God that though you were slaves of sin, you became obedient from the heart to that form of teaching which you were committed, and having been freed from sin, you became slaves of righteousness.”</a:t>
            </a:r>
          </a:p>
        </p:txBody>
      </p:sp>
    </p:spTree>
    <p:extLst>
      <p:ext uri="{BB962C8B-B14F-4D97-AF65-F5344CB8AC3E}">
        <p14:creationId xmlns:p14="http://schemas.microsoft.com/office/powerpoint/2010/main" val="1847696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role does Baptism play in our freedom from the bondage of sin?</a:t>
            </a:r>
          </a:p>
        </p:txBody>
      </p:sp>
      <p:sp>
        <p:nvSpPr>
          <p:cNvPr id="3" name="Content Placeholder 2"/>
          <p:cNvSpPr>
            <a:spLocks noGrp="1"/>
          </p:cNvSpPr>
          <p:nvPr>
            <p:ph idx="1"/>
          </p:nvPr>
        </p:nvSpPr>
        <p:spPr/>
        <p:txBody>
          <a:bodyPr>
            <a:normAutofit/>
          </a:bodyPr>
          <a:lstStyle/>
          <a:p>
            <a:r>
              <a:rPr lang="en-US" sz="2400" dirty="0"/>
              <a:t>Rom 6:3-4a, 6, 11 “Or do you not know that all of us who have been baptized into Christ Jesus have been baptized into His death? Therefore we have been buried with Him through baptism into death…(6) knowing this, that our old self was crucified with Him, in order that our body of sin might be done away with, so that we would no longer be slaves to sin; for he who has died is freed from sin. (11) Even so consider yourselves to be dead to sin, but alive to God in Christ Jesus.”</a:t>
            </a:r>
          </a:p>
        </p:txBody>
      </p:sp>
    </p:spTree>
    <p:extLst>
      <p:ext uri="{BB962C8B-B14F-4D97-AF65-F5344CB8AC3E}">
        <p14:creationId xmlns:p14="http://schemas.microsoft.com/office/powerpoint/2010/main" val="2639432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guilt of sin is removed by the blood of Jesus</a:t>
            </a:r>
          </a:p>
        </p:txBody>
      </p:sp>
      <p:sp>
        <p:nvSpPr>
          <p:cNvPr id="3" name="Content Placeholder 2"/>
          <p:cNvSpPr>
            <a:spLocks noGrp="1"/>
          </p:cNvSpPr>
          <p:nvPr>
            <p:ph idx="1"/>
          </p:nvPr>
        </p:nvSpPr>
        <p:spPr/>
        <p:txBody>
          <a:bodyPr>
            <a:normAutofit/>
          </a:bodyPr>
          <a:lstStyle/>
          <a:p>
            <a:r>
              <a:rPr lang="en-US" sz="2400" dirty="0"/>
              <a:t>Acts 2:37b-38 “…Brethren, what shall we do?  Peter said to them, ‘Repent, and each of you be baptized in the name of Jesus Christ for the forgiveness of your sins; and you will receive the gift of the Holy Spirit.”</a:t>
            </a:r>
          </a:p>
          <a:p>
            <a:endParaRPr lang="en-US" sz="2400" dirty="0"/>
          </a:p>
          <a:p>
            <a:endParaRPr lang="en-US" sz="2400" dirty="0"/>
          </a:p>
        </p:txBody>
      </p:sp>
    </p:spTree>
    <p:extLst>
      <p:ext uri="{BB962C8B-B14F-4D97-AF65-F5344CB8AC3E}">
        <p14:creationId xmlns:p14="http://schemas.microsoft.com/office/powerpoint/2010/main" val="74218180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182</TotalTime>
  <Words>932</Words>
  <Application>Microsoft Office PowerPoint</Application>
  <PresentationFormat>Widescreen</PresentationFormat>
  <Paragraphs>44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PowerPoint Presentation</vt:lpstr>
      <vt:lpstr>The Truth Shall Make You Free</vt:lpstr>
      <vt:lpstr>FREEDOM FROM WHAT?</vt:lpstr>
      <vt:lpstr>Freedom from the Bondage of Sin</vt:lpstr>
      <vt:lpstr>The BONDAGE of Sin</vt:lpstr>
      <vt:lpstr>The “TRUTH” that frees us from bondage</vt:lpstr>
      <vt:lpstr>Jesus’ doctrine must be OBEYED</vt:lpstr>
      <vt:lpstr>What role does Baptism play in our freedom from the bondage of sin?</vt:lpstr>
      <vt:lpstr>The guilt of sin is removed by the blood of Jesus</vt:lpstr>
      <vt:lpstr>The power of sin is weakened by the gift of the Holy Spirit</vt:lpstr>
      <vt:lpstr>But what if we sin after we become Christians?</vt:lpstr>
      <vt:lpstr>The Holy Spirit is our Helper</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Truth Shall Make You Free</dc:title>
  <dc:creator>Microsoft account</dc:creator>
  <cp:lastModifiedBy>Wanda Blurton</cp:lastModifiedBy>
  <cp:revision>10</cp:revision>
  <cp:lastPrinted>2022-06-11T13:39:07Z</cp:lastPrinted>
  <dcterms:created xsi:type="dcterms:W3CDTF">2022-06-11T12:19:43Z</dcterms:created>
  <dcterms:modified xsi:type="dcterms:W3CDTF">2022-06-11T18:59:38Z</dcterms:modified>
</cp:coreProperties>
</file>